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41.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2"/>
  </p:notesMasterIdLst>
  <p:sldIdLst>
    <p:sldId id="257" r:id="rId2"/>
    <p:sldId id="258" r:id="rId3"/>
    <p:sldId id="259" r:id="rId4"/>
    <p:sldId id="272" r:id="rId5"/>
    <p:sldId id="260" r:id="rId6"/>
    <p:sldId id="261" r:id="rId7"/>
    <p:sldId id="262" r:id="rId8"/>
    <p:sldId id="263" r:id="rId9"/>
    <p:sldId id="264" r:id="rId10"/>
    <p:sldId id="265" r:id="rId11"/>
    <p:sldId id="266" r:id="rId12"/>
    <p:sldId id="267" r:id="rId13"/>
    <p:sldId id="268" r:id="rId14"/>
    <p:sldId id="269" r:id="rId15"/>
    <p:sldId id="270" r:id="rId16"/>
    <p:sldId id="271" r:id="rId17"/>
    <p:sldId id="390" r:id="rId18"/>
    <p:sldId id="283" r:id="rId19"/>
    <p:sldId id="293" r:id="rId20"/>
    <p:sldId id="395" r:id="rId21"/>
    <p:sldId id="363" r:id="rId22"/>
    <p:sldId id="398" r:id="rId23"/>
    <p:sldId id="286" r:id="rId24"/>
    <p:sldId id="400" r:id="rId25"/>
    <p:sldId id="287" r:id="rId26"/>
    <p:sldId id="408" r:id="rId27"/>
    <p:sldId id="289" r:id="rId28"/>
    <p:sldId id="290" r:id="rId29"/>
    <p:sldId id="291" r:id="rId30"/>
    <p:sldId id="294" r:id="rId31"/>
    <p:sldId id="371" r:id="rId32"/>
    <p:sldId id="372" r:id="rId33"/>
    <p:sldId id="295" r:id="rId34"/>
    <p:sldId id="298" r:id="rId35"/>
    <p:sldId id="296" r:id="rId36"/>
    <p:sldId id="407" r:id="rId37"/>
    <p:sldId id="418" r:id="rId38"/>
    <p:sldId id="300" r:id="rId39"/>
    <p:sldId id="299" r:id="rId40"/>
    <p:sldId id="301" r:id="rId41"/>
    <p:sldId id="410" r:id="rId42"/>
    <p:sldId id="411" r:id="rId43"/>
    <p:sldId id="304" r:id="rId44"/>
    <p:sldId id="417" r:id="rId45"/>
    <p:sldId id="307" r:id="rId46"/>
    <p:sldId id="306" r:id="rId47"/>
    <p:sldId id="332" r:id="rId48"/>
    <p:sldId id="370" r:id="rId49"/>
    <p:sldId id="308" r:id="rId50"/>
    <p:sldId id="309" r:id="rId51"/>
    <p:sldId id="311" r:id="rId52"/>
    <p:sldId id="312" r:id="rId53"/>
    <p:sldId id="412" r:id="rId54"/>
    <p:sldId id="313" r:id="rId55"/>
    <p:sldId id="330" r:id="rId56"/>
    <p:sldId id="339" r:id="rId57"/>
    <p:sldId id="373" r:id="rId58"/>
    <p:sldId id="323" r:id="rId59"/>
    <p:sldId id="315" r:id="rId60"/>
    <p:sldId id="316" r:id="rId61"/>
    <p:sldId id="317" r:id="rId62"/>
    <p:sldId id="318" r:id="rId63"/>
    <p:sldId id="320" r:id="rId64"/>
    <p:sldId id="319" r:id="rId65"/>
    <p:sldId id="321" r:id="rId66"/>
    <p:sldId id="324" r:id="rId67"/>
    <p:sldId id="327" r:id="rId68"/>
    <p:sldId id="325" r:id="rId69"/>
    <p:sldId id="326" r:id="rId70"/>
    <p:sldId id="415" r:id="rId71"/>
    <p:sldId id="329" r:id="rId72"/>
    <p:sldId id="416" r:id="rId73"/>
    <p:sldId id="343" r:id="rId74"/>
    <p:sldId id="374" r:id="rId75"/>
    <p:sldId id="413" r:id="rId76"/>
    <p:sldId id="414" r:id="rId77"/>
    <p:sldId id="333" r:id="rId78"/>
    <p:sldId id="334" r:id="rId79"/>
    <p:sldId id="335" r:id="rId80"/>
    <p:sldId id="437" r:id="rId81"/>
    <p:sldId id="435" r:id="rId82"/>
    <p:sldId id="409" r:id="rId83"/>
    <p:sldId id="391" r:id="rId84"/>
    <p:sldId id="392" r:id="rId85"/>
    <p:sldId id="393" r:id="rId86"/>
    <p:sldId id="394" r:id="rId87"/>
    <p:sldId id="426" r:id="rId88"/>
    <p:sldId id="427" r:id="rId89"/>
    <p:sldId id="424" r:id="rId90"/>
    <p:sldId id="425" r:id="rId91"/>
    <p:sldId id="337" r:id="rId92"/>
    <p:sldId id="338" r:id="rId93"/>
    <p:sldId id="341" r:id="rId94"/>
    <p:sldId id="340" r:id="rId95"/>
    <p:sldId id="401" r:id="rId96"/>
    <p:sldId id="402" r:id="rId97"/>
    <p:sldId id="399" r:id="rId98"/>
    <p:sldId id="403" r:id="rId99"/>
    <p:sldId id="421" r:id="rId100"/>
    <p:sldId id="404" r:id="rId101"/>
    <p:sldId id="344" r:id="rId102"/>
    <p:sldId id="345" r:id="rId103"/>
    <p:sldId id="405" r:id="rId104"/>
    <p:sldId id="346" r:id="rId105"/>
    <p:sldId id="347" r:id="rId106"/>
    <p:sldId id="406" r:id="rId107"/>
    <p:sldId id="348" r:id="rId108"/>
    <p:sldId id="430" r:id="rId109"/>
    <p:sldId id="438" r:id="rId110"/>
    <p:sldId id="428" r:id="rId111"/>
    <p:sldId id="429" r:id="rId112"/>
    <p:sldId id="432" r:id="rId113"/>
    <p:sldId id="431" r:id="rId114"/>
    <p:sldId id="349" r:id="rId115"/>
    <p:sldId id="433" r:id="rId116"/>
    <p:sldId id="440" r:id="rId117"/>
    <p:sldId id="441" r:id="rId118"/>
    <p:sldId id="350" r:id="rId119"/>
    <p:sldId id="434" r:id="rId120"/>
    <p:sldId id="351" r:id="rId121"/>
    <p:sldId id="352" r:id="rId122"/>
    <p:sldId id="353" r:id="rId123"/>
    <p:sldId id="354" r:id="rId124"/>
    <p:sldId id="365" r:id="rId125"/>
    <p:sldId id="364" r:id="rId126"/>
    <p:sldId id="439" r:id="rId127"/>
    <p:sldId id="436" r:id="rId128"/>
    <p:sldId id="396" r:id="rId129"/>
    <p:sldId id="397" r:id="rId130"/>
    <p:sldId id="419" r:id="rId131"/>
    <p:sldId id="420" r:id="rId132"/>
    <p:sldId id="422" r:id="rId133"/>
    <p:sldId id="423" r:id="rId134"/>
    <p:sldId id="369" r:id="rId135"/>
    <p:sldId id="356" r:id="rId136"/>
    <p:sldId id="357" r:id="rId137"/>
    <p:sldId id="358" r:id="rId138"/>
    <p:sldId id="360" r:id="rId139"/>
    <p:sldId id="359" r:id="rId140"/>
    <p:sldId id="361" r:id="rId1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E3A3DF-49BF-4E08-9CCE-E0EF4A19DB45}" v="38" dt="2021-08-14T05:39:04.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280" autoAdjust="0"/>
  </p:normalViewPr>
  <p:slideViewPr>
    <p:cSldViewPr snapToGrid="0">
      <p:cViewPr>
        <p:scale>
          <a:sx n="75" d="100"/>
          <a:sy n="75" d="100"/>
        </p:scale>
        <p:origin x="13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14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ma Ganesan" userId="783950ef343d668c" providerId="LiveId" clId="{CCE3A3DF-49BF-4E08-9CCE-E0EF4A19DB45}"/>
    <pc:docChg chg="undo redo custSel addSld delSld modSld sldOrd">
      <pc:chgData name="Uma Ganesan" userId="783950ef343d668c" providerId="LiveId" clId="{CCE3A3DF-49BF-4E08-9CCE-E0EF4A19DB45}" dt="2021-08-14T05:41:22.628" v="3221" actId="1076"/>
      <pc:docMkLst>
        <pc:docMk/>
      </pc:docMkLst>
      <pc:sldChg chg="addSp delSp modSp mod">
        <pc:chgData name="Uma Ganesan" userId="783950ef343d668c" providerId="LiveId" clId="{CCE3A3DF-49BF-4E08-9CCE-E0EF4A19DB45}" dt="2021-07-25T09:36:43.069" v="28" actId="20577"/>
        <pc:sldMkLst>
          <pc:docMk/>
          <pc:sldMk cId="1532004917" sldId="257"/>
        </pc:sldMkLst>
        <pc:spChg chg="add mod">
          <ac:chgData name="Uma Ganesan" userId="783950ef343d668c" providerId="LiveId" clId="{CCE3A3DF-49BF-4E08-9CCE-E0EF4A19DB45}" dt="2021-07-25T09:36:43.069" v="28" actId="20577"/>
          <ac:spMkLst>
            <pc:docMk/>
            <pc:sldMk cId="1532004917" sldId="257"/>
            <ac:spMk id="3" creationId="{55EBEF9D-A03B-4760-8FD5-C37715FCDF8E}"/>
          </ac:spMkLst>
        </pc:spChg>
        <pc:spChg chg="del mod">
          <ac:chgData name="Uma Ganesan" userId="783950ef343d668c" providerId="LiveId" clId="{CCE3A3DF-49BF-4E08-9CCE-E0EF4A19DB45}" dt="2021-07-25T09:35:37.389" v="10" actId="478"/>
          <ac:spMkLst>
            <pc:docMk/>
            <pc:sldMk cId="1532004917" sldId="257"/>
            <ac:spMk id="5" creationId="{00000000-0000-0000-0000-000000000000}"/>
          </ac:spMkLst>
        </pc:spChg>
        <pc:spChg chg="add mod">
          <ac:chgData name="Uma Ganesan" userId="783950ef343d668c" providerId="LiveId" clId="{CCE3A3DF-49BF-4E08-9CCE-E0EF4A19DB45}" dt="2021-07-25T09:36:39.073" v="25" actId="403"/>
          <ac:spMkLst>
            <pc:docMk/>
            <pc:sldMk cId="1532004917" sldId="257"/>
            <ac:spMk id="6" creationId="{61EC32B3-2FA5-4D96-AB68-DA328C99A47B}"/>
          </ac:spMkLst>
        </pc:spChg>
      </pc:sldChg>
      <pc:sldChg chg="modSp mod">
        <pc:chgData name="Uma Ganesan" userId="783950ef343d668c" providerId="LiveId" clId="{CCE3A3DF-49BF-4E08-9CCE-E0EF4A19DB45}" dt="2021-07-25T09:44:15.410" v="43" actId="207"/>
        <pc:sldMkLst>
          <pc:docMk/>
          <pc:sldMk cId="3690544303" sldId="258"/>
        </pc:sldMkLst>
        <pc:spChg chg="mod">
          <ac:chgData name="Uma Ganesan" userId="783950ef343d668c" providerId="LiveId" clId="{CCE3A3DF-49BF-4E08-9CCE-E0EF4A19DB45}" dt="2021-07-25T09:44:15.410" v="43" actId="207"/>
          <ac:spMkLst>
            <pc:docMk/>
            <pc:sldMk cId="3690544303" sldId="258"/>
            <ac:spMk id="2" creationId="{00000000-0000-0000-0000-000000000000}"/>
          </ac:spMkLst>
        </pc:spChg>
      </pc:sldChg>
      <pc:sldChg chg="addSp delSp modSp mod">
        <pc:chgData name="Uma Ganesan" userId="783950ef343d668c" providerId="LiveId" clId="{CCE3A3DF-49BF-4E08-9CCE-E0EF4A19DB45}" dt="2021-07-29T17:27:32.720" v="678" actId="1076"/>
        <pc:sldMkLst>
          <pc:docMk/>
          <pc:sldMk cId="2038985924" sldId="287"/>
        </pc:sldMkLst>
        <pc:picChg chg="del">
          <ac:chgData name="Uma Ganesan" userId="783950ef343d668c" providerId="LiveId" clId="{CCE3A3DF-49BF-4E08-9CCE-E0EF4A19DB45}" dt="2021-07-29T17:27:01.588" v="671" actId="21"/>
          <ac:picMkLst>
            <pc:docMk/>
            <pc:sldMk cId="2038985924" sldId="287"/>
            <ac:picMk id="2" creationId="{00000000-0000-0000-0000-000000000000}"/>
          </ac:picMkLst>
        </pc:picChg>
        <pc:picChg chg="add mod">
          <ac:chgData name="Uma Ganesan" userId="783950ef343d668c" providerId="LiveId" clId="{CCE3A3DF-49BF-4E08-9CCE-E0EF4A19DB45}" dt="2021-07-29T17:27:30.651" v="677" actId="14100"/>
          <ac:picMkLst>
            <pc:docMk/>
            <pc:sldMk cId="2038985924" sldId="287"/>
            <ac:picMk id="5" creationId="{D0C409CD-E557-43A1-A9CA-897D74EECEFC}"/>
          </ac:picMkLst>
        </pc:picChg>
        <pc:picChg chg="add mod">
          <ac:chgData name="Uma Ganesan" userId="783950ef343d668c" providerId="LiveId" clId="{CCE3A3DF-49BF-4E08-9CCE-E0EF4A19DB45}" dt="2021-07-29T17:27:32.720" v="678" actId="1076"/>
          <ac:picMkLst>
            <pc:docMk/>
            <pc:sldMk cId="2038985924" sldId="287"/>
            <ac:picMk id="6" creationId="{B779EEC5-68C5-440E-8007-6A7C1B6DC815}"/>
          </ac:picMkLst>
        </pc:picChg>
      </pc:sldChg>
      <pc:sldChg chg="addSp delSp modSp del mod">
        <pc:chgData name="Uma Ganesan" userId="783950ef343d668c" providerId="LiveId" clId="{CCE3A3DF-49BF-4E08-9CCE-E0EF4A19DB45}" dt="2021-07-29T17:27:36.235" v="679" actId="47"/>
        <pc:sldMkLst>
          <pc:docMk/>
          <pc:sldMk cId="809053985" sldId="288"/>
        </pc:sldMkLst>
        <pc:picChg chg="del">
          <ac:chgData name="Uma Ganesan" userId="783950ef343d668c" providerId="LiveId" clId="{CCE3A3DF-49BF-4E08-9CCE-E0EF4A19DB45}" dt="2021-07-29T17:26:41.268" v="668" actId="21"/>
          <ac:picMkLst>
            <pc:docMk/>
            <pc:sldMk cId="809053985" sldId="288"/>
            <ac:picMk id="4" creationId="{00000000-0000-0000-0000-000000000000}"/>
          </ac:picMkLst>
        </pc:picChg>
        <pc:picChg chg="add del mod">
          <ac:chgData name="Uma Ganesan" userId="783950ef343d668c" providerId="LiveId" clId="{CCE3A3DF-49BF-4E08-9CCE-E0EF4A19DB45}" dt="2021-07-29T17:27:21.968" v="674" actId="21"/>
          <ac:picMkLst>
            <pc:docMk/>
            <pc:sldMk cId="809053985" sldId="288"/>
            <ac:picMk id="5" creationId="{5DFEA180-5330-4A32-81E5-AE121FFDCC36}"/>
          </ac:picMkLst>
        </pc:picChg>
      </pc:sldChg>
      <pc:sldChg chg="addSp delSp modSp mod">
        <pc:chgData name="Uma Ganesan" userId="783950ef343d668c" providerId="LiveId" clId="{CCE3A3DF-49BF-4E08-9CCE-E0EF4A19DB45}" dt="2021-07-29T17:26:35.394" v="667" actId="1076"/>
        <pc:sldMkLst>
          <pc:docMk/>
          <pc:sldMk cId="1327353239" sldId="289"/>
        </pc:sldMkLst>
        <pc:picChg chg="del">
          <ac:chgData name="Uma Ganesan" userId="783950ef343d668c" providerId="LiveId" clId="{CCE3A3DF-49BF-4E08-9CCE-E0EF4A19DB45}" dt="2021-07-29T17:26:20.444" v="665" actId="21"/>
          <ac:picMkLst>
            <pc:docMk/>
            <pc:sldMk cId="1327353239" sldId="289"/>
            <ac:picMk id="4" creationId="{00000000-0000-0000-0000-000000000000}"/>
          </ac:picMkLst>
        </pc:picChg>
        <pc:picChg chg="add mod">
          <ac:chgData name="Uma Ganesan" userId="783950ef343d668c" providerId="LiveId" clId="{CCE3A3DF-49BF-4E08-9CCE-E0EF4A19DB45}" dt="2021-07-29T17:26:35.394" v="667" actId="1076"/>
          <ac:picMkLst>
            <pc:docMk/>
            <pc:sldMk cId="1327353239" sldId="289"/>
            <ac:picMk id="5" creationId="{5B078059-5240-4545-833E-DCCDEA102B8E}"/>
          </ac:picMkLst>
        </pc:picChg>
      </pc:sldChg>
      <pc:sldChg chg="addSp delSp modSp mod">
        <pc:chgData name="Uma Ganesan" userId="783950ef343d668c" providerId="LiveId" clId="{CCE3A3DF-49BF-4E08-9CCE-E0EF4A19DB45}" dt="2021-07-29T17:26:15.026" v="664" actId="1076"/>
        <pc:sldMkLst>
          <pc:docMk/>
          <pc:sldMk cId="1578596165" sldId="290"/>
        </pc:sldMkLst>
        <pc:picChg chg="del">
          <ac:chgData name="Uma Ganesan" userId="783950ef343d668c" providerId="LiveId" clId="{CCE3A3DF-49BF-4E08-9CCE-E0EF4A19DB45}" dt="2021-07-29T17:25:53.146" v="662" actId="21"/>
          <ac:picMkLst>
            <pc:docMk/>
            <pc:sldMk cId="1578596165" sldId="290"/>
            <ac:picMk id="4" creationId="{00000000-0000-0000-0000-000000000000}"/>
          </ac:picMkLst>
        </pc:picChg>
        <pc:picChg chg="add mod">
          <ac:chgData name="Uma Ganesan" userId="783950ef343d668c" providerId="LiveId" clId="{CCE3A3DF-49BF-4E08-9CCE-E0EF4A19DB45}" dt="2021-07-29T17:26:15.026" v="664" actId="1076"/>
          <ac:picMkLst>
            <pc:docMk/>
            <pc:sldMk cId="1578596165" sldId="290"/>
            <ac:picMk id="5" creationId="{9A3E6E7F-8D9F-4972-9C2D-E44E62190E67}"/>
          </ac:picMkLst>
        </pc:picChg>
      </pc:sldChg>
      <pc:sldChg chg="addSp delSp modSp mod">
        <pc:chgData name="Uma Ganesan" userId="783950ef343d668c" providerId="LiveId" clId="{CCE3A3DF-49BF-4E08-9CCE-E0EF4A19DB45}" dt="2021-07-29T17:25:48.224" v="661" actId="1076"/>
        <pc:sldMkLst>
          <pc:docMk/>
          <pc:sldMk cId="907202149" sldId="291"/>
        </pc:sldMkLst>
        <pc:picChg chg="del">
          <ac:chgData name="Uma Ganesan" userId="783950ef343d668c" providerId="LiveId" clId="{CCE3A3DF-49BF-4E08-9CCE-E0EF4A19DB45}" dt="2021-07-29T17:25:30.351" v="659" actId="21"/>
          <ac:picMkLst>
            <pc:docMk/>
            <pc:sldMk cId="907202149" sldId="291"/>
            <ac:picMk id="4" creationId="{00000000-0000-0000-0000-000000000000}"/>
          </ac:picMkLst>
        </pc:picChg>
        <pc:picChg chg="add mod">
          <ac:chgData name="Uma Ganesan" userId="783950ef343d668c" providerId="LiveId" clId="{CCE3A3DF-49BF-4E08-9CCE-E0EF4A19DB45}" dt="2021-07-29T17:25:48.224" v="661" actId="1076"/>
          <ac:picMkLst>
            <pc:docMk/>
            <pc:sldMk cId="907202149" sldId="291"/>
            <ac:picMk id="5" creationId="{EDFB6C8B-3FF9-42B4-A39A-43E79CDA951D}"/>
          </ac:picMkLst>
        </pc:picChg>
      </pc:sldChg>
      <pc:sldChg chg="del">
        <pc:chgData name="Uma Ganesan" userId="783950ef343d668c" providerId="LiveId" clId="{CCE3A3DF-49BF-4E08-9CCE-E0EF4A19DB45}" dt="2021-07-29T17:30:22.806" v="680" actId="47"/>
        <pc:sldMkLst>
          <pc:docMk/>
          <pc:sldMk cId="472780375" sldId="292"/>
        </pc:sldMkLst>
      </pc:sldChg>
      <pc:sldChg chg="addSp delSp modSp mod">
        <pc:chgData name="Uma Ganesan" userId="783950ef343d668c" providerId="LiveId" clId="{CCE3A3DF-49BF-4E08-9CCE-E0EF4A19DB45}" dt="2021-07-29T17:30:53.718" v="715" actId="14100"/>
        <pc:sldMkLst>
          <pc:docMk/>
          <pc:sldMk cId="4127576946" sldId="294"/>
        </pc:sldMkLst>
        <pc:spChg chg="mod">
          <ac:chgData name="Uma Ganesan" userId="783950ef343d668c" providerId="LiveId" clId="{CCE3A3DF-49BF-4E08-9CCE-E0EF4A19DB45}" dt="2021-07-29T17:19:37.401" v="571" actId="20577"/>
          <ac:spMkLst>
            <pc:docMk/>
            <pc:sldMk cId="4127576946" sldId="294"/>
            <ac:spMk id="3" creationId="{00000000-0000-0000-0000-000000000000}"/>
          </ac:spMkLst>
        </pc:spChg>
        <pc:spChg chg="add mod">
          <ac:chgData name="Uma Ganesan" userId="783950ef343d668c" providerId="LiveId" clId="{CCE3A3DF-49BF-4E08-9CCE-E0EF4A19DB45}" dt="2021-07-29T17:30:53.718" v="715" actId="14100"/>
          <ac:spMkLst>
            <pc:docMk/>
            <pc:sldMk cId="4127576946" sldId="294"/>
            <ac:spMk id="6" creationId="{8787E91C-DB71-4972-8F4F-E3D360B5443C}"/>
          </ac:spMkLst>
        </pc:spChg>
        <pc:picChg chg="del">
          <ac:chgData name="Uma Ganesan" userId="783950ef343d668c" providerId="LiveId" clId="{CCE3A3DF-49BF-4E08-9CCE-E0EF4A19DB45}" dt="2021-07-29T17:19:03.461" v="540" actId="21"/>
          <ac:picMkLst>
            <pc:docMk/>
            <pc:sldMk cId="4127576946" sldId="294"/>
            <ac:picMk id="2" creationId="{00000000-0000-0000-0000-000000000000}"/>
          </ac:picMkLst>
        </pc:picChg>
        <pc:picChg chg="add mod">
          <ac:chgData name="Uma Ganesan" userId="783950ef343d668c" providerId="LiveId" clId="{CCE3A3DF-49BF-4E08-9CCE-E0EF4A19DB45}" dt="2021-07-29T17:30:27.819" v="681" actId="1076"/>
          <ac:picMkLst>
            <pc:docMk/>
            <pc:sldMk cId="4127576946" sldId="294"/>
            <ac:picMk id="5" creationId="{A77DE3E8-4FDE-41E9-ABFE-8C245EDCA99E}"/>
          </ac:picMkLst>
        </pc:picChg>
      </pc:sldChg>
      <pc:sldChg chg="addSp delSp modSp mod">
        <pc:chgData name="Uma Ganesan" userId="783950ef343d668c" providerId="LiveId" clId="{CCE3A3DF-49BF-4E08-9CCE-E0EF4A19DB45}" dt="2021-07-29T17:18:48.962" v="539" actId="20577"/>
        <pc:sldMkLst>
          <pc:docMk/>
          <pc:sldMk cId="1834252635" sldId="295"/>
        </pc:sldMkLst>
        <pc:spChg chg="mod">
          <ac:chgData name="Uma Ganesan" userId="783950ef343d668c" providerId="LiveId" clId="{CCE3A3DF-49BF-4E08-9CCE-E0EF4A19DB45}" dt="2021-07-29T17:18:48.962" v="539" actId="20577"/>
          <ac:spMkLst>
            <pc:docMk/>
            <pc:sldMk cId="1834252635" sldId="295"/>
            <ac:spMk id="3" creationId="{00000000-0000-0000-0000-000000000000}"/>
          </ac:spMkLst>
        </pc:spChg>
        <pc:picChg chg="del mod">
          <ac:chgData name="Uma Ganesan" userId="783950ef343d668c" providerId="LiveId" clId="{CCE3A3DF-49BF-4E08-9CCE-E0EF4A19DB45}" dt="2021-07-29T17:16:04.773" v="490" actId="21"/>
          <ac:picMkLst>
            <pc:docMk/>
            <pc:sldMk cId="1834252635" sldId="295"/>
            <ac:picMk id="4" creationId="{00000000-0000-0000-0000-000000000000}"/>
          </ac:picMkLst>
        </pc:picChg>
        <pc:picChg chg="add mod">
          <ac:chgData name="Uma Ganesan" userId="783950ef343d668c" providerId="LiveId" clId="{CCE3A3DF-49BF-4E08-9CCE-E0EF4A19DB45}" dt="2021-07-29T17:16:38.115" v="494" actId="1076"/>
          <ac:picMkLst>
            <pc:docMk/>
            <pc:sldMk cId="1834252635" sldId="295"/>
            <ac:picMk id="5" creationId="{A5CB5C84-469F-460E-BC1A-058EE540B589}"/>
          </ac:picMkLst>
        </pc:picChg>
        <pc:picChg chg="add mod">
          <ac:chgData name="Uma Ganesan" userId="783950ef343d668c" providerId="LiveId" clId="{CCE3A3DF-49BF-4E08-9CCE-E0EF4A19DB45}" dt="2021-07-29T17:16:49.895" v="496" actId="1076"/>
          <ac:picMkLst>
            <pc:docMk/>
            <pc:sldMk cId="1834252635" sldId="295"/>
            <ac:picMk id="7" creationId="{022B471D-61D8-4A17-9CDE-8A3CA4FCC118}"/>
          </ac:picMkLst>
        </pc:picChg>
      </pc:sldChg>
      <pc:sldChg chg="addSp delSp modSp mod">
        <pc:chgData name="Uma Ganesan" userId="783950ef343d668c" providerId="LiveId" clId="{CCE3A3DF-49BF-4E08-9CCE-E0EF4A19DB45}" dt="2021-07-29T17:34:24.881" v="875" actId="14100"/>
        <pc:sldMkLst>
          <pc:docMk/>
          <pc:sldMk cId="1878425784" sldId="296"/>
        </pc:sldMkLst>
        <pc:spChg chg="add del mod">
          <ac:chgData name="Uma Ganesan" userId="783950ef343d668c" providerId="LiveId" clId="{CCE3A3DF-49BF-4E08-9CCE-E0EF4A19DB45}" dt="2021-07-29T17:18:11.049" v="504" actId="478"/>
          <ac:spMkLst>
            <pc:docMk/>
            <pc:sldMk cId="1878425784" sldId="296"/>
            <ac:spMk id="3" creationId="{28971F3A-100F-4D8C-AA7B-70C7FA893CEB}"/>
          </ac:spMkLst>
        </pc:spChg>
        <pc:spChg chg="mod">
          <ac:chgData name="Uma Ganesan" userId="783950ef343d668c" providerId="LiveId" clId="{CCE3A3DF-49BF-4E08-9CCE-E0EF4A19DB45}" dt="2021-07-29T17:18:20.454" v="524" actId="20577"/>
          <ac:spMkLst>
            <pc:docMk/>
            <pc:sldMk cId="1878425784" sldId="296"/>
            <ac:spMk id="5" creationId="{00000000-0000-0000-0000-000000000000}"/>
          </ac:spMkLst>
        </pc:spChg>
        <pc:picChg chg="del">
          <ac:chgData name="Uma Ganesan" userId="783950ef343d668c" providerId="LiveId" clId="{CCE3A3DF-49BF-4E08-9CCE-E0EF4A19DB45}" dt="2021-07-29T17:17:48.704" v="501" actId="21"/>
          <ac:picMkLst>
            <pc:docMk/>
            <pc:sldMk cId="1878425784" sldId="296"/>
            <ac:picMk id="4" creationId="{00000000-0000-0000-0000-000000000000}"/>
          </ac:picMkLst>
        </pc:picChg>
        <pc:picChg chg="add mod">
          <ac:chgData name="Uma Ganesan" userId="783950ef343d668c" providerId="LiveId" clId="{CCE3A3DF-49BF-4E08-9CCE-E0EF4A19DB45}" dt="2021-07-29T17:34:24.881" v="875" actId="14100"/>
          <ac:picMkLst>
            <pc:docMk/>
            <pc:sldMk cId="1878425784" sldId="296"/>
            <ac:picMk id="7" creationId="{C43F5760-0B7B-4F80-B1EF-2640AE81D148}"/>
          </ac:picMkLst>
        </pc:picChg>
      </pc:sldChg>
      <pc:sldChg chg="delSp modSp del mod">
        <pc:chgData name="Uma Ganesan" userId="783950ef343d668c" providerId="LiveId" clId="{CCE3A3DF-49BF-4E08-9CCE-E0EF4A19DB45}" dt="2021-07-29T17:16:55.564" v="497" actId="47"/>
        <pc:sldMkLst>
          <pc:docMk/>
          <pc:sldMk cId="1102172816" sldId="297"/>
        </pc:sldMkLst>
        <pc:picChg chg="del mod">
          <ac:chgData name="Uma Ganesan" userId="783950ef343d668c" providerId="LiveId" clId="{CCE3A3DF-49BF-4E08-9CCE-E0EF4A19DB45}" dt="2021-07-29T17:16:23.501" v="493" actId="21"/>
          <ac:picMkLst>
            <pc:docMk/>
            <pc:sldMk cId="1102172816" sldId="297"/>
            <ac:picMk id="2" creationId="{00000000-0000-0000-0000-000000000000}"/>
          </ac:picMkLst>
        </pc:picChg>
      </pc:sldChg>
      <pc:sldChg chg="addSp delSp modSp mod">
        <pc:chgData name="Uma Ganesan" userId="783950ef343d668c" providerId="LiveId" clId="{CCE3A3DF-49BF-4E08-9CCE-E0EF4A19DB45}" dt="2021-07-29T17:34:06.382" v="872" actId="1076"/>
        <pc:sldMkLst>
          <pc:docMk/>
          <pc:sldMk cId="824088262" sldId="298"/>
        </pc:sldMkLst>
        <pc:spChg chg="mod">
          <ac:chgData name="Uma Ganesan" userId="783950ef343d668c" providerId="LiveId" clId="{CCE3A3DF-49BF-4E08-9CCE-E0EF4A19DB45}" dt="2021-07-29T17:18:36.845" v="528"/>
          <ac:spMkLst>
            <pc:docMk/>
            <pc:sldMk cId="824088262" sldId="298"/>
            <ac:spMk id="3" creationId="{00000000-0000-0000-0000-000000000000}"/>
          </ac:spMkLst>
        </pc:spChg>
        <pc:picChg chg="del">
          <ac:chgData name="Uma Ganesan" userId="783950ef343d668c" providerId="LiveId" clId="{CCE3A3DF-49BF-4E08-9CCE-E0EF4A19DB45}" dt="2021-07-29T17:17:00.689" v="498" actId="21"/>
          <ac:picMkLst>
            <pc:docMk/>
            <pc:sldMk cId="824088262" sldId="298"/>
            <ac:picMk id="4" creationId="{00000000-0000-0000-0000-000000000000}"/>
          </ac:picMkLst>
        </pc:picChg>
        <pc:picChg chg="add mod">
          <ac:chgData name="Uma Ganesan" userId="783950ef343d668c" providerId="LiveId" clId="{CCE3A3DF-49BF-4E08-9CCE-E0EF4A19DB45}" dt="2021-07-29T17:34:06.382" v="872" actId="1076"/>
          <ac:picMkLst>
            <pc:docMk/>
            <pc:sldMk cId="824088262" sldId="298"/>
            <ac:picMk id="5" creationId="{1194DDE0-D6C6-44B9-BEE5-D023E0B79697}"/>
          </ac:picMkLst>
        </pc:picChg>
      </pc:sldChg>
      <pc:sldChg chg="addSp delSp modSp mod">
        <pc:chgData name="Uma Ganesan" userId="783950ef343d668c" providerId="LiveId" clId="{CCE3A3DF-49BF-4E08-9CCE-E0EF4A19DB45}" dt="2021-07-29T17:20:23.821" v="578" actId="1076"/>
        <pc:sldMkLst>
          <pc:docMk/>
          <pc:sldMk cId="3886814022" sldId="299"/>
        </pc:sldMkLst>
        <pc:picChg chg="del">
          <ac:chgData name="Uma Ganesan" userId="783950ef343d668c" providerId="LiveId" clId="{CCE3A3DF-49BF-4E08-9CCE-E0EF4A19DB45}" dt="2021-07-29T17:20:10.839" v="576" actId="21"/>
          <ac:picMkLst>
            <pc:docMk/>
            <pc:sldMk cId="3886814022" sldId="299"/>
            <ac:picMk id="2" creationId="{00000000-0000-0000-0000-000000000000}"/>
          </ac:picMkLst>
        </pc:picChg>
        <pc:picChg chg="add mod">
          <ac:chgData name="Uma Ganesan" userId="783950ef343d668c" providerId="LiveId" clId="{CCE3A3DF-49BF-4E08-9CCE-E0EF4A19DB45}" dt="2021-07-29T17:20:23.821" v="578" actId="1076"/>
          <ac:picMkLst>
            <pc:docMk/>
            <pc:sldMk cId="3886814022" sldId="299"/>
            <ac:picMk id="5" creationId="{FE4B4C73-EF06-4A34-B0EB-888A89DCE2A6}"/>
          </ac:picMkLst>
        </pc:picChg>
      </pc:sldChg>
      <pc:sldChg chg="addSp delSp modSp mod">
        <pc:chgData name="Uma Ganesan" userId="783950ef343d668c" providerId="LiveId" clId="{CCE3A3DF-49BF-4E08-9CCE-E0EF4A19DB45}" dt="2021-07-29T17:21:34.224" v="610" actId="14100"/>
        <pc:sldMkLst>
          <pc:docMk/>
          <pc:sldMk cId="3810115246" sldId="301"/>
        </pc:sldMkLst>
        <pc:spChg chg="add del mod">
          <ac:chgData name="Uma Ganesan" userId="783950ef343d668c" providerId="LiveId" clId="{CCE3A3DF-49BF-4E08-9CCE-E0EF4A19DB45}" dt="2021-07-29T17:20:48.577" v="584" actId="478"/>
          <ac:spMkLst>
            <pc:docMk/>
            <pc:sldMk cId="3810115246" sldId="301"/>
            <ac:spMk id="3" creationId="{9ABF19B9-33DC-49B9-8F91-F1270CD2FB23}"/>
          </ac:spMkLst>
        </pc:spChg>
        <pc:spChg chg="mod">
          <ac:chgData name="Uma Ganesan" userId="783950ef343d668c" providerId="LiveId" clId="{CCE3A3DF-49BF-4E08-9CCE-E0EF4A19DB45}" dt="2021-07-29T17:21:34.224" v="610" actId="14100"/>
          <ac:spMkLst>
            <pc:docMk/>
            <pc:sldMk cId="3810115246" sldId="301"/>
            <ac:spMk id="5" creationId="{00000000-0000-0000-0000-000000000000}"/>
          </ac:spMkLst>
        </pc:spChg>
        <pc:picChg chg="del mod">
          <ac:chgData name="Uma Ganesan" userId="783950ef343d668c" providerId="LiveId" clId="{CCE3A3DF-49BF-4E08-9CCE-E0EF4A19DB45}" dt="2021-07-29T17:20:26.740" v="579" actId="21"/>
          <ac:picMkLst>
            <pc:docMk/>
            <pc:sldMk cId="3810115246" sldId="301"/>
            <ac:picMk id="4" creationId="{00000000-0000-0000-0000-000000000000}"/>
          </ac:picMkLst>
        </pc:picChg>
        <pc:picChg chg="add mod">
          <ac:chgData name="Uma Ganesan" userId="783950ef343d668c" providerId="LiveId" clId="{CCE3A3DF-49BF-4E08-9CCE-E0EF4A19DB45}" dt="2021-07-29T17:21:17.244" v="588" actId="14100"/>
          <ac:picMkLst>
            <pc:docMk/>
            <pc:sldMk cId="3810115246" sldId="301"/>
            <ac:picMk id="7" creationId="{C3EFE281-8915-4A40-B5F6-EA69E1F8FD58}"/>
          </ac:picMkLst>
        </pc:picChg>
        <pc:picChg chg="add mod">
          <ac:chgData name="Uma Ganesan" userId="783950ef343d668c" providerId="LiveId" clId="{CCE3A3DF-49BF-4E08-9CCE-E0EF4A19DB45}" dt="2021-07-29T17:21:13.766" v="587" actId="1076"/>
          <ac:picMkLst>
            <pc:docMk/>
            <pc:sldMk cId="3810115246" sldId="301"/>
            <ac:picMk id="9" creationId="{BB202A37-4D45-4D5D-A444-BEE61408CD38}"/>
          </ac:picMkLst>
        </pc:picChg>
      </pc:sldChg>
      <pc:sldChg chg="delSp del mod">
        <pc:chgData name="Uma Ganesan" userId="783950ef343d668c" providerId="LiveId" clId="{CCE3A3DF-49BF-4E08-9CCE-E0EF4A19DB45}" dt="2021-07-29T17:21:38.544" v="611" actId="47"/>
        <pc:sldMkLst>
          <pc:docMk/>
          <pc:sldMk cId="3947694949" sldId="302"/>
        </pc:sldMkLst>
        <pc:picChg chg="del">
          <ac:chgData name="Uma Ganesan" userId="783950ef343d668c" providerId="LiveId" clId="{CCE3A3DF-49BF-4E08-9CCE-E0EF4A19DB45}" dt="2021-07-29T17:20:53.375" v="585" actId="21"/>
          <ac:picMkLst>
            <pc:docMk/>
            <pc:sldMk cId="3947694949" sldId="302"/>
            <ac:picMk id="5" creationId="{00000000-0000-0000-0000-000000000000}"/>
          </ac:picMkLst>
        </pc:picChg>
      </pc:sldChg>
      <pc:sldChg chg="delSp del mod">
        <pc:chgData name="Uma Ganesan" userId="783950ef343d668c" providerId="LiveId" clId="{CCE3A3DF-49BF-4E08-9CCE-E0EF4A19DB45}" dt="2021-07-29T17:15:50.303" v="489" actId="47"/>
        <pc:sldMkLst>
          <pc:docMk/>
          <pc:sldMk cId="3671434083" sldId="303"/>
        </pc:sldMkLst>
        <pc:picChg chg="del">
          <ac:chgData name="Uma Ganesan" userId="783950ef343d668c" providerId="LiveId" clId="{CCE3A3DF-49BF-4E08-9CCE-E0EF4A19DB45}" dt="2021-07-29T17:14:01.212" v="478" actId="21"/>
          <ac:picMkLst>
            <pc:docMk/>
            <pc:sldMk cId="3671434083" sldId="303"/>
            <ac:picMk id="2" creationId="{00000000-0000-0000-0000-000000000000}"/>
          </ac:picMkLst>
        </pc:picChg>
      </pc:sldChg>
      <pc:sldChg chg="addSp delSp modSp mod">
        <pc:chgData name="Uma Ganesan" userId="783950ef343d668c" providerId="LiveId" clId="{CCE3A3DF-49BF-4E08-9CCE-E0EF4A19DB45}" dt="2021-07-29T17:15:44.983" v="488" actId="1076"/>
        <pc:sldMkLst>
          <pc:docMk/>
          <pc:sldMk cId="3157007733" sldId="304"/>
        </pc:sldMkLst>
        <pc:picChg chg="del">
          <ac:chgData name="Uma Ganesan" userId="783950ef343d668c" providerId="LiveId" clId="{CCE3A3DF-49BF-4E08-9CCE-E0EF4A19DB45}" dt="2021-07-29T17:13:43.213" v="475" actId="21"/>
          <ac:picMkLst>
            <pc:docMk/>
            <pc:sldMk cId="3157007733" sldId="304"/>
            <ac:picMk id="2" creationId="{00000000-0000-0000-0000-000000000000}"/>
          </ac:picMkLst>
        </pc:picChg>
        <pc:picChg chg="add mod">
          <ac:chgData name="Uma Ganesan" userId="783950ef343d668c" providerId="LiveId" clId="{CCE3A3DF-49BF-4E08-9CCE-E0EF4A19DB45}" dt="2021-07-29T17:14:19.225" v="479" actId="1076"/>
          <ac:picMkLst>
            <pc:docMk/>
            <pc:sldMk cId="3157007733" sldId="304"/>
            <ac:picMk id="5" creationId="{8CB4E36E-B257-47F9-8B1B-0DC46851096A}"/>
          </ac:picMkLst>
        </pc:picChg>
        <pc:picChg chg="add mod">
          <ac:chgData name="Uma Ganesan" userId="783950ef343d668c" providerId="LiveId" clId="{CCE3A3DF-49BF-4E08-9CCE-E0EF4A19DB45}" dt="2021-07-29T17:15:26.370" v="486" actId="1076"/>
          <ac:picMkLst>
            <pc:docMk/>
            <pc:sldMk cId="3157007733" sldId="304"/>
            <ac:picMk id="7" creationId="{24DB962E-B6A3-4FA9-9BDA-CDA3BF32DC60}"/>
          </ac:picMkLst>
        </pc:picChg>
        <pc:picChg chg="add mod">
          <ac:chgData name="Uma Ganesan" userId="783950ef343d668c" providerId="LiveId" clId="{CCE3A3DF-49BF-4E08-9CCE-E0EF4A19DB45}" dt="2021-07-29T17:15:44.983" v="488" actId="1076"/>
          <ac:picMkLst>
            <pc:docMk/>
            <pc:sldMk cId="3157007733" sldId="304"/>
            <ac:picMk id="9" creationId="{836A9427-EC88-4E89-B13B-913850699CAD}"/>
          </ac:picMkLst>
        </pc:picChg>
      </pc:sldChg>
      <pc:sldChg chg="delSp del mod">
        <pc:chgData name="Uma Ganesan" userId="783950ef343d668c" providerId="LiveId" clId="{CCE3A3DF-49BF-4E08-9CCE-E0EF4A19DB45}" dt="2021-07-29T17:13:36.605" v="474" actId="47"/>
        <pc:sldMkLst>
          <pc:docMk/>
          <pc:sldMk cId="1067772950" sldId="305"/>
        </pc:sldMkLst>
        <pc:picChg chg="del">
          <ac:chgData name="Uma Ganesan" userId="783950ef343d668c" providerId="LiveId" clId="{CCE3A3DF-49BF-4E08-9CCE-E0EF4A19DB45}" dt="2021-07-29T17:12:59.148" v="467" actId="21"/>
          <ac:picMkLst>
            <pc:docMk/>
            <pc:sldMk cId="1067772950" sldId="305"/>
            <ac:picMk id="2" creationId="{00000000-0000-0000-0000-000000000000}"/>
          </ac:picMkLst>
        </pc:picChg>
      </pc:sldChg>
      <pc:sldChg chg="addSp delSp modSp mod">
        <pc:chgData name="Uma Ganesan" userId="783950ef343d668c" providerId="LiveId" clId="{CCE3A3DF-49BF-4E08-9CCE-E0EF4A19DB45}" dt="2021-07-29T17:13:30.252" v="473" actId="1076"/>
        <pc:sldMkLst>
          <pc:docMk/>
          <pc:sldMk cId="3558451090" sldId="306"/>
        </pc:sldMkLst>
        <pc:spChg chg="mod">
          <ac:chgData name="Uma Ganesan" userId="783950ef343d668c" providerId="LiveId" clId="{CCE3A3DF-49BF-4E08-9CCE-E0EF4A19DB45}" dt="2021-07-29T16:32:13.402" v="91" actId="20577"/>
          <ac:spMkLst>
            <pc:docMk/>
            <pc:sldMk cId="3558451090" sldId="306"/>
            <ac:spMk id="4" creationId="{00000000-0000-0000-0000-000000000000}"/>
          </ac:spMkLst>
        </pc:spChg>
        <pc:picChg chg="del">
          <ac:chgData name="Uma Ganesan" userId="783950ef343d668c" providerId="LiveId" clId="{CCE3A3DF-49BF-4E08-9CCE-E0EF4A19DB45}" dt="2021-07-29T17:12:36.071" v="464" actId="21"/>
          <ac:picMkLst>
            <pc:docMk/>
            <pc:sldMk cId="3558451090" sldId="306"/>
            <ac:picMk id="2" creationId="{00000000-0000-0000-0000-000000000000}"/>
          </ac:picMkLst>
        </pc:picChg>
        <pc:picChg chg="add mod">
          <ac:chgData name="Uma Ganesan" userId="783950ef343d668c" providerId="LiveId" clId="{CCE3A3DF-49BF-4E08-9CCE-E0EF4A19DB45}" dt="2021-07-29T17:13:28.543" v="472" actId="14100"/>
          <ac:picMkLst>
            <pc:docMk/>
            <pc:sldMk cId="3558451090" sldId="306"/>
            <ac:picMk id="5" creationId="{8572F7DC-699D-4E31-AF68-7F4EDDADE398}"/>
          </ac:picMkLst>
        </pc:picChg>
        <pc:picChg chg="add mod">
          <ac:chgData name="Uma Ganesan" userId="783950ef343d668c" providerId="LiveId" clId="{CCE3A3DF-49BF-4E08-9CCE-E0EF4A19DB45}" dt="2021-07-29T17:13:30.252" v="473" actId="1076"/>
          <ac:picMkLst>
            <pc:docMk/>
            <pc:sldMk cId="3558451090" sldId="306"/>
            <ac:picMk id="7" creationId="{C941461F-436C-4395-877C-FCAD9D42800E}"/>
          </ac:picMkLst>
        </pc:picChg>
      </pc:sldChg>
      <pc:sldChg chg="addSp delSp modSp mod ord">
        <pc:chgData name="Uma Ganesan" userId="783950ef343d668c" providerId="LiveId" clId="{CCE3A3DF-49BF-4E08-9CCE-E0EF4A19DB45}" dt="2021-07-29T17:36:18.887" v="883" actId="1076"/>
        <pc:sldMkLst>
          <pc:docMk/>
          <pc:sldMk cId="1051839059" sldId="307"/>
        </pc:sldMkLst>
        <pc:picChg chg="del">
          <ac:chgData name="Uma Ganesan" userId="783950ef343d668c" providerId="LiveId" clId="{CCE3A3DF-49BF-4E08-9CCE-E0EF4A19DB45}" dt="2021-07-29T16:32:33.488" v="93" actId="21"/>
          <ac:picMkLst>
            <pc:docMk/>
            <pc:sldMk cId="1051839059" sldId="307"/>
            <ac:picMk id="2" creationId="{00000000-0000-0000-0000-000000000000}"/>
          </ac:picMkLst>
        </pc:picChg>
        <pc:picChg chg="add mod">
          <ac:chgData name="Uma Ganesan" userId="783950ef343d668c" providerId="LiveId" clId="{CCE3A3DF-49BF-4E08-9CCE-E0EF4A19DB45}" dt="2021-07-29T17:36:18.887" v="883" actId="1076"/>
          <ac:picMkLst>
            <pc:docMk/>
            <pc:sldMk cId="1051839059" sldId="307"/>
            <ac:picMk id="5" creationId="{1B535978-DDEF-407F-9451-081BC41CD49C}"/>
          </ac:picMkLst>
        </pc:picChg>
        <pc:picChg chg="add mod">
          <ac:chgData name="Uma Ganesan" userId="783950ef343d668c" providerId="LiveId" clId="{CCE3A3DF-49BF-4E08-9CCE-E0EF4A19DB45}" dt="2021-07-29T17:36:15.479" v="882" actId="1076"/>
          <ac:picMkLst>
            <pc:docMk/>
            <pc:sldMk cId="1051839059" sldId="307"/>
            <ac:picMk id="7" creationId="{AB4A472E-E1E7-4C88-95C2-22E97B39534A}"/>
          </ac:picMkLst>
        </pc:picChg>
      </pc:sldChg>
      <pc:sldChg chg="addSp delSp modSp mod">
        <pc:chgData name="Uma Ganesan" userId="783950ef343d668c" providerId="LiveId" clId="{CCE3A3DF-49BF-4E08-9CCE-E0EF4A19DB45}" dt="2021-07-29T16:34:15.999" v="158" actId="20577"/>
        <pc:sldMkLst>
          <pc:docMk/>
          <pc:sldMk cId="766176687" sldId="308"/>
        </pc:sldMkLst>
        <pc:spChg chg="mod">
          <ac:chgData name="Uma Ganesan" userId="783950ef343d668c" providerId="LiveId" clId="{CCE3A3DF-49BF-4E08-9CCE-E0EF4A19DB45}" dt="2021-07-29T16:34:15.999" v="158" actId="20577"/>
          <ac:spMkLst>
            <pc:docMk/>
            <pc:sldMk cId="766176687" sldId="308"/>
            <ac:spMk id="4" creationId="{00000000-0000-0000-0000-000000000000}"/>
          </ac:spMkLst>
        </pc:spChg>
        <pc:picChg chg="del">
          <ac:chgData name="Uma Ganesan" userId="783950ef343d668c" providerId="LiveId" clId="{CCE3A3DF-49BF-4E08-9CCE-E0EF4A19DB45}" dt="2021-07-29T16:33:09.333" v="98" actId="21"/>
          <ac:picMkLst>
            <pc:docMk/>
            <pc:sldMk cId="766176687" sldId="308"/>
            <ac:picMk id="2" creationId="{00000000-0000-0000-0000-000000000000}"/>
          </ac:picMkLst>
        </pc:picChg>
        <pc:picChg chg="add mod">
          <ac:chgData name="Uma Ganesan" userId="783950ef343d668c" providerId="LiveId" clId="{CCE3A3DF-49BF-4E08-9CCE-E0EF4A19DB45}" dt="2021-07-29T16:33:48.050" v="106" actId="14100"/>
          <ac:picMkLst>
            <pc:docMk/>
            <pc:sldMk cId="766176687" sldId="308"/>
            <ac:picMk id="5" creationId="{51404894-1A05-4514-8B42-1EE3A965999D}"/>
          </ac:picMkLst>
        </pc:picChg>
      </pc:sldChg>
      <pc:sldChg chg="addSp delSp modSp mod">
        <pc:chgData name="Uma Ganesan" userId="783950ef343d668c" providerId="LiveId" clId="{CCE3A3DF-49BF-4E08-9CCE-E0EF4A19DB45}" dt="2021-07-29T16:35:14.096" v="169" actId="14100"/>
        <pc:sldMkLst>
          <pc:docMk/>
          <pc:sldMk cId="3845630420" sldId="309"/>
        </pc:sldMkLst>
        <pc:spChg chg="del">
          <ac:chgData name="Uma Ganesan" userId="783950ef343d668c" providerId="LiveId" clId="{CCE3A3DF-49BF-4E08-9CCE-E0EF4A19DB45}" dt="2021-07-29T16:34:33.146" v="159" actId="478"/>
          <ac:spMkLst>
            <pc:docMk/>
            <pc:sldMk cId="3845630420" sldId="309"/>
            <ac:spMk id="4" creationId="{00000000-0000-0000-0000-000000000000}"/>
          </ac:spMkLst>
        </pc:spChg>
        <pc:spChg chg="add del mod">
          <ac:chgData name="Uma Ganesan" userId="783950ef343d668c" providerId="LiveId" clId="{CCE3A3DF-49BF-4E08-9CCE-E0EF4A19DB45}" dt="2021-07-29T16:34:38.055" v="161" actId="478"/>
          <ac:spMkLst>
            <pc:docMk/>
            <pc:sldMk cId="3845630420" sldId="309"/>
            <ac:spMk id="5" creationId="{551FC249-51A1-4E88-95D2-942DB58AC6F8}"/>
          </ac:spMkLst>
        </pc:spChg>
        <pc:spChg chg="add mod">
          <ac:chgData name="Uma Ganesan" userId="783950ef343d668c" providerId="LiveId" clId="{CCE3A3DF-49BF-4E08-9CCE-E0EF4A19DB45}" dt="2021-07-29T16:34:34.163" v="160"/>
          <ac:spMkLst>
            <pc:docMk/>
            <pc:sldMk cId="3845630420" sldId="309"/>
            <ac:spMk id="6" creationId="{4956E235-D410-4E8E-9844-1AE086A0F5BA}"/>
          </ac:spMkLst>
        </pc:spChg>
        <pc:picChg chg="del">
          <ac:chgData name="Uma Ganesan" userId="783950ef343d668c" providerId="LiveId" clId="{CCE3A3DF-49BF-4E08-9CCE-E0EF4A19DB45}" dt="2021-07-29T16:34:40.913" v="162" actId="21"/>
          <ac:picMkLst>
            <pc:docMk/>
            <pc:sldMk cId="3845630420" sldId="309"/>
            <ac:picMk id="2" creationId="{00000000-0000-0000-0000-000000000000}"/>
          </ac:picMkLst>
        </pc:picChg>
        <pc:picChg chg="add mod">
          <ac:chgData name="Uma Ganesan" userId="783950ef343d668c" providerId="LiveId" clId="{CCE3A3DF-49BF-4E08-9CCE-E0EF4A19DB45}" dt="2021-07-29T16:35:14.096" v="169" actId="14100"/>
          <ac:picMkLst>
            <pc:docMk/>
            <pc:sldMk cId="3845630420" sldId="309"/>
            <ac:picMk id="8" creationId="{0BDC69AB-BC20-495D-BE05-13C8B0935250}"/>
          </ac:picMkLst>
        </pc:picChg>
      </pc:sldChg>
      <pc:sldChg chg="addSp delSp modSp mod">
        <pc:chgData name="Uma Ganesan" userId="783950ef343d668c" providerId="LiveId" clId="{CCE3A3DF-49BF-4E08-9CCE-E0EF4A19DB45}" dt="2021-07-29T16:36:35.382" v="191" actId="404"/>
        <pc:sldMkLst>
          <pc:docMk/>
          <pc:sldMk cId="1943067749" sldId="311"/>
        </pc:sldMkLst>
        <pc:spChg chg="mod">
          <ac:chgData name="Uma Ganesan" userId="783950ef343d668c" providerId="LiveId" clId="{CCE3A3DF-49BF-4E08-9CCE-E0EF4A19DB45}" dt="2021-07-29T16:36:35.382" v="191" actId="404"/>
          <ac:spMkLst>
            <pc:docMk/>
            <pc:sldMk cId="1943067749" sldId="311"/>
            <ac:spMk id="4" creationId="{00000000-0000-0000-0000-000000000000}"/>
          </ac:spMkLst>
        </pc:spChg>
        <pc:picChg chg="del">
          <ac:chgData name="Uma Ganesan" userId="783950ef343d668c" providerId="LiveId" clId="{CCE3A3DF-49BF-4E08-9CCE-E0EF4A19DB45}" dt="2021-07-29T16:35:26.088" v="170" actId="21"/>
          <ac:picMkLst>
            <pc:docMk/>
            <pc:sldMk cId="1943067749" sldId="311"/>
            <ac:picMk id="2" creationId="{00000000-0000-0000-0000-000000000000}"/>
          </ac:picMkLst>
        </pc:picChg>
        <pc:picChg chg="add mod">
          <ac:chgData name="Uma Ganesan" userId="783950ef343d668c" providerId="LiveId" clId="{CCE3A3DF-49BF-4E08-9CCE-E0EF4A19DB45}" dt="2021-07-29T16:35:49.514" v="174" actId="1076"/>
          <ac:picMkLst>
            <pc:docMk/>
            <pc:sldMk cId="1943067749" sldId="311"/>
            <ac:picMk id="5" creationId="{805892E7-F370-4C87-8A4E-63CE73722C6B}"/>
          </ac:picMkLst>
        </pc:picChg>
      </pc:sldChg>
      <pc:sldChg chg="addSp delSp modSp mod">
        <pc:chgData name="Uma Ganesan" userId="783950ef343d668c" providerId="LiveId" clId="{CCE3A3DF-49BF-4E08-9CCE-E0EF4A19DB45}" dt="2021-07-29T17:36:59.621" v="890"/>
        <pc:sldMkLst>
          <pc:docMk/>
          <pc:sldMk cId="2469702974" sldId="312"/>
        </pc:sldMkLst>
        <pc:spChg chg="mod">
          <ac:chgData name="Uma Ganesan" userId="783950ef343d668c" providerId="LiveId" clId="{CCE3A3DF-49BF-4E08-9CCE-E0EF4A19DB45}" dt="2021-07-29T17:36:59.621" v="890"/>
          <ac:spMkLst>
            <pc:docMk/>
            <pc:sldMk cId="2469702974" sldId="312"/>
            <ac:spMk id="4" creationId="{00000000-0000-0000-0000-000000000000}"/>
          </ac:spMkLst>
        </pc:spChg>
        <pc:picChg chg="del">
          <ac:chgData name="Uma Ganesan" userId="783950ef343d668c" providerId="LiveId" clId="{CCE3A3DF-49BF-4E08-9CCE-E0EF4A19DB45}" dt="2021-07-29T16:38:37.646" v="192" actId="21"/>
          <ac:picMkLst>
            <pc:docMk/>
            <pc:sldMk cId="2469702974" sldId="312"/>
            <ac:picMk id="2" creationId="{00000000-0000-0000-0000-000000000000}"/>
          </ac:picMkLst>
        </pc:picChg>
        <pc:picChg chg="add mod">
          <ac:chgData name="Uma Ganesan" userId="783950ef343d668c" providerId="LiveId" clId="{CCE3A3DF-49BF-4E08-9CCE-E0EF4A19DB45}" dt="2021-07-29T16:39:22.558" v="198" actId="1076"/>
          <ac:picMkLst>
            <pc:docMk/>
            <pc:sldMk cId="2469702974" sldId="312"/>
            <ac:picMk id="5" creationId="{55E60744-A522-4E10-9E00-D460CA7D4682}"/>
          </ac:picMkLst>
        </pc:picChg>
        <pc:picChg chg="add mod">
          <ac:chgData name="Uma Ganesan" userId="783950ef343d668c" providerId="LiveId" clId="{CCE3A3DF-49BF-4E08-9CCE-E0EF4A19DB45}" dt="2021-07-29T16:39:24.660" v="199" actId="1076"/>
          <ac:picMkLst>
            <pc:docMk/>
            <pc:sldMk cId="2469702974" sldId="312"/>
            <ac:picMk id="7" creationId="{DCAFA975-F962-4CD0-85C5-E5302C701D59}"/>
          </ac:picMkLst>
        </pc:picChg>
      </pc:sldChg>
      <pc:sldChg chg="addSp delSp modSp mod">
        <pc:chgData name="Uma Ganesan" userId="783950ef343d668c" providerId="LiveId" clId="{CCE3A3DF-49BF-4E08-9CCE-E0EF4A19DB45}" dt="2021-07-29T16:42:40.093" v="261" actId="20577"/>
        <pc:sldMkLst>
          <pc:docMk/>
          <pc:sldMk cId="2937432544" sldId="313"/>
        </pc:sldMkLst>
        <pc:spChg chg="mod">
          <ac:chgData name="Uma Ganesan" userId="783950ef343d668c" providerId="LiveId" clId="{CCE3A3DF-49BF-4E08-9CCE-E0EF4A19DB45}" dt="2021-07-29T16:42:40.093" v="261" actId="20577"/>
          <ac:spMkLst>
            <pc:docMk/>
            <pc:sldMk cId="2937432544" sldId="313"/>
            <ac:spMk id="4" creationId="{00000000-0000-0000-0000-000000000000}"/>
          </ac:spMkLst>
        </pc:spChg>
        <pc:picChg chg="del">
          <ac:chgData name="Uma Ganesan" userId="783950ef343d668c" providerId="LiveId" clId="{CCE3A3DF-49BF-4E08-9CCE-E0EF4A19DB45}" dt="2021-07-29T16:38:59.932" v="195" actId="21"/>
          <ac:picMkLst>
            <pc:docMk/>
            <pc:sldMk cId="2937432544" sldId="313"/>
            <ac:picMk id="2" creationId="{00000000-0000-0000-0000-000000000000}"/>
          </ac:picMkLst>
        </pc:picChg>
        <pc:picChg chg="add mod">
          <ac:chgData name="Uma Ganesan" userId="783950ef343d668c" providerId="LiveId" clId="{CCE3A3DF-49BF-4E08-9CCE-E0EF4A19DB45}" dt="2021-07-29T16:42:02.009" v="202" actId="1076"/>
          <ac:picMkLst>
            <pc:docMk/>
            <pc:sldMk cId="2937432544" sldId="313"/>
            <ac:picMk id="5" creationId="{AB6D12AC-5475-4ACB-93F1-FA0DD76C996A}"/>
          </ac:picMkLst>
        </pc:picChg>
      </pc:sldChg>
      <pc:sldChg chg="delSp del mod">
        <pc:chgData name="Uma Ganesan" userId="783950ef343d668c" providerId="LiveId" clId="{CCE3A3DF-49BF-4E08-9CCE-E0EF4A19DB45}" dt="2021-07-29T17:21:47.941" v="612" actId="47"/>
        <pc:sldMkLst>
          <pc:docMk/>
          <pc:sldMk cId="3673267373" sldId="314"/>
        </pc:sldMkLst>
        <pc:picChg chg="del">
          <ac:chgData name="Uma Ganesan" userId="783950ef343d668c" providerId="LiveId" clId="{CCE3A3DF-49BF-4E08-9CCE-E0EF4A19DB45}" dt="2021-07-29T16:41:39.295" v="200" actId="21"/>
          <ac:picMkLst>
            <pc:docMk/>
            <pc:sldMk cId="3673267373" sldId="314"/>
            <ac:picMk id="2" creationId="{00000000-0000-0000-0000-000000000000}"/>
          </ac:picMkLst>
        </pc:picChg>
      </pc:sldChg>
      <pc:sldChg chg="addSp delSp modSp mod">
        <pc:chgData name="Uma Ganesan" userId="783950ef343d668c" providerId="LiveId" clId="{CCE3A3DF-49BF-4E08-9CCE-E0EF4A19DB45}" dt="2021-07-29T16:43:04.993" v="264" actId="1076"/>
        <pc:sldMkLst>
          <pc:docMk/>
          <pc:sldMk cId="861533990" sldId="315"/>
        </pc:sldMkLst>
        <pc:picChg chg="del">
          <ac:chgData name="Uma Ganesan" userId="783950ef343d668c" providerId="LiveId" clId="{CCE3A3DF-49BF-4E08-9CCE-E0EF4A19DB45}" dt="2021-07-29T16:42:48.576" v="262" actId="21"/>
          <ac:picMkLst>
            <pc:docMk/>
            <pc:sldMk cId="861533990" sldId="315"/>
            <ac:picMk id="3" creationId="{00000000-0000-0000-0000-000000000000}"/>
          </ac:picMkLst>
        </pc:picChg>
        <pc:picChg chg="add mod">
          <ac:chgData name="Uma Ganesan" userId="783950ef343d668c" providerId="LiveId" clId="{CCE3A3DF-49BF-4E08-9CCE-E0EF4A19DB45}" dt="2021-07-29T16:43:04.993" v="264" actId="1076"/>
          <ac:picMkLst>
            <pc:docMk/>
            <pc:sldMk cId="861533990" sldId="315"/>
            <ac:picMk id="5" creationId="{DC1787F0-0A04-4DAB-BCD6-C3EB17C8DE77}"/>
          </ac:picMkLst>
        </pc:picChg>
      </pc:sldChg>
      <pc:sldChg chg="addSp delSp modSp mod">
        <pc:chgData name="Uma Ganesan" userId="783950ef343d668c" providerId="LiveId" clId="{CCE3A3DF-49BF-4E08-9CCE-E0EF4A19DB45}" dt="2021-07-29T16:45:04.470" v="270" actId="14100"/>
        <pc:sldMkLst>
          <pc:docMk/>
          <pc:sldMk cId="211026556" sldId="316"/>
        </pc:sldMkLst>
        <pc:picChg chg="del">
          <ac:chgData name="Uma Ganesan" userId="783950ef343d668c" providerId="LiveId" clId="{CCE3A3DF-49BF-4E08-9CCE-E0EF4A19DB45}" dt="2021-07-29T16:44:39.013" v="265" actId="21"/>
          <ac:picMkLst>
            <pc:docMk/>
            <pc:sldMk cId="211026556" sldId="316"/>
            <ac:picMk id="2" creationId="{00000000-0000-0000-0000-000000000000}"/>
          </ac:picMkLst>
        </pc:picChg>
        <pc:picChg chg="add mod">
          <ac:chgData name="Uma Ganesan" userId="783950ef343d668c" providerId="LiveId" clId="{CCE3A3DF-49BF-4E08-9CCE-E0EF4A19DB45}" dt="2021-07-29T16:45:04.470" v="270" actId="14100"/>
          <ac:picMkLst>
            <pc:docMk/>
            <pc:sldMk cId="211026556" sldId="316"/>
            <ac:picMk id="5" creationId="{87302FC1-6177-44B9-9E93-0D14D732F0B0}"/>
          </ac:picMkLst>
        </pc:picChg>
      </pc:sldChg>
      <pc:sldChg chg="addSp delSp modSp mod">
        <pc:chgData name="Uma Ganesan" userId="783950ef343d668c" providerId="LiveId" clId="{CCE3A3DF-49BF-4E08-9CCE-E0EF4A19DB45}" dt="2021-07-29T16:45:30.820" v="274" actId="1076"/>
        <pc:sldMkLst>
          <pc:docMk/>
          <pc:sldMk cId="1481586258" sldId="317"/>
        </pc:sldMkLst>
        <pc:picChg chg="add mod">
          <ac:chgData name="Uma Ganesan" userId="783950ef343d668c" providerId="LiveId" clId="{CCE3A3DF-49BF-4E08-9CCE-E0EF4A19DB45}" dt="2021-07-29T16:45:30.820" v="274" actId="1076"/>
          <ac:picMkLst>
            <pc:docMk/>
            <pc:sldMk cId="1481586258" sldId="317"/>
            <ac:picMk id="3" creationId="{EE016F29-BC2D-4A41-8C8F-B1C71CE53A3A}"/>
          </ac:picMkLst>
        </pc:picChg>
        <pc:picChg chg="del">
          <ac:chgData name="Uma Ganesan" userId="783950ef343d668c" providerId="LiveId" clId="{CCE3A3DF-49BF-4E08-9CCE-E0EF4A19DB45}" dt="2021-07-29T16:45:08.464" v="271" actId="21"/>
          <ac:picMkLst>
            <pc:docMk/>
            <pc:sldMk cId="1481586258" sldId="317"/>
            <ac:picMk id="6" creationId="{00000000-0000-0000-0000-000000000000}"/>
          </ac:picMkLst>
        </pc:picChg>
      </pc:sldChg>
      <pc:sldChg chg="addSp delSp modSp mod">
        <pc:chgData name="Uma Ganesan" userId="783950ef343d668c" providerId="LiveId" clId="{CCE3A3DF-49BF-4E08-9CCE-E0EF4A19DB45}" dt="2021-07-29T16:47:32.270" v="290" actId="1076"/>
        <pc:sldMkLst>
          <pc:docMk/>
          <pc:sldMk cId="3494258984" sldId="318"/>
        </pc:sldMkLst>
        <pc:picChg chg="del">
          <ac:chgData name="Uma Ganesan" userId="783950ef343d668c" providerId="LiveId" clId="{CCE3A3DF-49BF-4E08-9CCE-E0EF4A19DB45}" dt="2021-07-29T16:45:37.107" v="275" actId="21"/>
          <ac:picMkLst>
            <pc:docMk/>
            <pc:sldMk cId="3494258984" sldId="318"/>
            <ac:picMk id="2" creationId="{00000000-0000-0000-0000-000000000000}"/>
          </ac:picMkLst>
        </pc:picChg>
        <pc:picChg chg="add mod">
          <ac:chgData name="Uma Ganesan" userId="783950ef343d668c" providerId="LiveId" clId="{CCE3A3DF-49BF-4E08-9CCE-E0EF4A19DB45}" dt="2021-07-29T16:47:32.270" v="290" actId="1076"/>
          <ac:picMkLst>
            <pc:docMk/>
            <pc:sldMk cId="3494258984" sldId="318"/>
            <ac:picMk id="5" creationId="{7B0B22A4-2D6B-4F92-9638-EF79F8B7DB95}"/>
          </ac:picMkLst>
        </pc:picChg>
      </pc:sldChg>
      <pc:sldChg chg="addSp delSp modSp mod">
        <pc:chgData name="Uma Ganesan" userId="783950ef343d668c" providerId="LiveId" clId="{CCE3A3DF-49BF-4E08-9CCE-E0EF4A19DB45}" dt="2021-07-29T16:47:17.690" v="288" actId="14100"/>
        <pc:sldMkLst>
          <pc:docMk/>
          <pc:sldMk cId="1793712171" sldId="319"/>
        </pc:sldMkLst>
        <pc:picChg chg="del">
          <ac:chgData name="Uma Ganesan" userId="783950ef343d668c" providerId="LiveId" clId="{CCE3A3DF-49BF-4E08-9CCE-E0EF4A19DB45}" dt="2021-07-29T16:46:59.545" v="285" actId="21"/>
          <ac:picMkLst>
            <pc:docMk/>
            <pc:sldMk cId="1793712171" sldId="319"/>
            <ac:picMk id="4" creationId="{00000000-0000-0000-0000-000000000000}"/>
          </ac:picMkLst>
        </pc:picChg>
        <pc:picChg chg="add mod">
          <ac:chgData name="Uma Ganesan" userId="783950ef343d668c" providerId="LiveId" clId="{CCE3A3DF-49BF-4E08-9CCE-E0EF4A19DB45}" dt="2021-07-29T16:47:17.690" v="288" actId="14100"/>
          <ac:picMkLst>
            <pc:docMk/>
            <pc:sldMk cId="1793712171" sldId="319"/>
            <ac:picMk id="5" creationId="{52753D3C-B515-4882-83C3-369B43BBD225}"/>
          </ac:picMkLst>
        </pc:picChg>
      </pc:sldChg>
      <pc:sldChg chg="addSp delSp modSp mod">
        <pc:chgData name="Uma Ganesan" userId="783950ef343d668c" providerId="LiveId" clId="{CCE3A3DF-49BF-4E08-9CCE-E0EF4A19DB45}" dt="2021-07-29T16:46:54.548" v="284" actId="1076"/>
        <pc:sldMkLst>
          <pc:docMk/>
          <pc:sldMk cId="3327811630" sldId="320"/>
        </pc:sldMkLst>
        <pc:picChg chg="del">
          <ac:chgData name="Uma Ganesan" userId="783950ef343d668c" providerId="LiveId" clId="{CCE3A3DF-49BF-4E08-9CCE-E0EF4A19DB45}" dt="2021-07-29T16:46:33.559" v="280" actId="21"/>
          <ac:picMkLst>
            <pc:docMk/>
            <pc:sldMk cId="3327811630" sldId="320"/>
            <ac:picMk id="3" creationId="{00000000-0000-0000-0000-000000000000}"/>
          </ac:picMkLst>
        </pc:picChg>
        <pc:picChg chg="add mod">
          <ac:chgData name="Uma Ganesan" userId="783950ef343d668c" providerId="LiveId" clId="{CCE3A3DF-49BF-4E08-9CCE-E0EF4A19DB45}" dt="2021-07-29T16:46:54.548" v="284" actId="1076"/>
          <ac:picMkLst>
            <pc:docMk/>
            <pc:sldMk cId="3327811630" sldId="320"/>
            <ac:picMk id="5" creationId="{8E284C92-6B82-4AEE-A747-06D418029FBB}"/>
          </ac:picMkLst>
        </pc:picChg>
      </pc:sldChg>
      <pc:sldChg chg="addSp delSp modSp mod">
        <pc:chgData name="Uma Ganesan" userId="783950ef343d668c" providerId="LiveId" clId="{CCE3A3DF-49BF-4E08-9CCE-E0EF4A19DB45}" dt="2021-07-29T16:52:02.709" v="300" actId="1076"/>
        <pc:sldMkLst>
          <pc:docMk/>
          <pc:sldMk cId="3733530734" sldId="321"/>
        </pc:sldMkLst>
        <pc:picChg chg="add mod">
          <ac:chgData name="Uma Ganesan" userId="783950ef343d668c" providerId="LiveId" clId="{CCE3A3DF-49BF-4E08-9CCE-E0EF4A19DB45}" dt="2021-07-29T16:51:03.059" v="297" actId="14100"/>
          <ac:picMkLst>
            <pc:docMk/>
            <pc:sldMk cId="3733530734" sldId="321"/>
            <ac:picMk id="3" creationId="{B1FB12F6-83C4-4819-8454-7C2831E90742}"/>
          </ac:picMkLst>
        </pc:picChg>
        <pc:picChg chg="del">
          <ac:chgData name="Uma Ganesan" userId="783950ef343d668c" providerId="LiveId" clId="{CCE3A3DF-49BF-4E08-9CCE-E0EF4A19DB45}" dt="2021-07-29T16:50:04.578" v="291" actId="21"/>
          <ac:picMkLst>
            <pc:docMk/>
            <pc:sldMk cId="3733530734" sldId="321"/>
            <ac:picMk id="5" creationId="{00000000-0000-0000-0000-000000000000}"/>
          </ac:picMkLst>
        </pc:picChg>
        <pc:picChg chg="add mod">
          <ac:chgData name="Uma Ganesan" userId="783950ef343d668c" providerId="LiveId" clId="{CCE3A3DF-49BF-4E08-9CCE-E0EF4A19DB45}" dt="2021-07-29T16:50:57.747" v="296" actId="1076"/>
          <ac:picMkLst>
            <pc:docMk/>
            <pc:sldMk cId="3733530734" sldId="321"/>
            <ac:picMk id="7" creationId="{712B5BC4-43D9-4210-90F2-596C7E97DCE0}"/>
          </ac:picMkLst>
        </pc:picChg>
        <pc:picChg chg="add mod">
          <ac:chgData name="Uma Ganesan" userId="783950ef343d668c" providerId="LiveId" clId="{CCE3A3DF-49BF-4E08-9CCE-E0EF4A19DB45}" dt="2021-07-29T16:52:02.709" v="300" actId="1076"/>
          <ac:picMkLst>
            <pc:docMk/>
            <pc:sldMk cId="3733530734" sldId="321"/>
            <ac:picMk id="9" creationId="{1DC91674-6F51-4ED1-B304-3CF287356F78}"/>
          </ac:picMkLst>
        </pc:picChg>
      </pc:sldChg>
      <pc:sldChg chg="delSp del mod">
        <pc:chgData name="Uma Ganesan" userId="783950ef343d668c" providerId="LiveId" clId="{CCE3A3DF-49BF-4E08-9CCE-E0EF4A19DB45}" dt="2021-07-29T16:52:09.001" v="301" actId="47"/>
        <pc:sldMkLst>
          <pc:docMk/>
          <pc:sldMk cId="2437889017" sldId="322"/>
        </pc:sldMkLst>
        <pc:picChg chg="del">
          <ac:chgData name="Uma Ganesan" userId="783950ef343d668c" providerId="LiveId" clId="{CCE3A3DF-49BF-4E08-9CCE-E0EF4A19DB45}" dt="2021-07-29T16:50:23.745" v="294" actId="21"/>
          <ac:picMkLst>
            <pc:docMk/>
            <pc:sldMk cId="2437889017" sldId="322"/>
            <ac:picMk id="5" creationId="{00000000-0000-0000-0000-000000000000}"/>
          </ac:picMkLst>
        </pc:picChg>
      </pc:sldChg>
      <pc:sldChg chg="addSp delSp modSp mod">
        <pc:chgData name="Uma Ganesan" userId="783950ef343d668c" providerId="LiveId" clId="{CCE3A3DF-49BF-4E08-9CCE-E0EF4A19DB45}" dt="2021-07-29T16:53:16.448" v="307" actId="1076"/>
        <pc:sldMkLst>
          <pc:docMk/>
          <pc:sldMk cId="4016600103" sldId="323"/>
        </pc:sldMkLst>
        <pc:picChg chg="del">
          <ac:chgData name="Uma Ganesan" userId="783950ef343d668c" providerId="LiveId" clId="{CCE3A3DF-49BF-4E08-9CCE-E0EF4A19DB45}" dt="2021-07-29T16:51:41.554" v="298" actId="21"/>
          <ac:picMkLst>
            <pc:docMk/>
            <pc:sldMk cId="4016600103" sldId="323"/>
            <ac:picMk id="4" creationId="{00000000-0000-0000-0000-000000000000}"/>
          </ac:picMkLst>
        </pc:picChg>
        <pc:picChg chg="del">
          <ac:chgData name="Uma Ganesan" userId="783950ef343d668c" providerId="LiveId" clId="{CCE3A3DF-49BF-4E08-9CCE-E0EF4A19DB45}" dt="2021-07-29T16:52:40.950" v="302" actId="21"/>
          <ac:picMkLst>
            <pc:docMk/>
            <pc:sldMk cId="4016600103" sldId="323"/>
            <ac:picMk id="5" creationId="{00000000-0000-0000-0000-000000000000}"/>
          </ac:picMkLst>
        </pc:picChg>
        <pc:picChg chg="add mod">
          <ac:chgData name="Uma Ganesan" userId="783950ef343d668c" providerId="LiveId" clId="{CCE3A3DF-49BF-4E08-9CCE-E0EF4A19DB45}" dt="2021-07-29T16:53:16.448" v="307" actId="1076"/>
          <ac:picMkLst>
            <pc:docMk/>
            <pc:sldMk cId="4016600103" sldId="323"/>
            <ac:picMk id="6" creationId="{E4772F60-6FE8-4630-AF75-7690362A0F17}"/>
          </ac:picMkLst>
        </pc:picChg>
      </pc:sldChg>
      <pc:sldChg chg="addSp delSp modSp mod">
        <pc:chgData name="Uma Ganesan" userId="783950ef343d668c" providerId="LiveId" clId="{CCE3A3DF-49BF-4E08-9CCE-E0EF4A19DB45}" dt="2021-07-29T16:56:02.759" v="345" actId="20577"/>
        <pc:sldMkLst>
          <pc:docMk/>
          <pc:sldMk cId="2097821412" sldId="324"/>
        </pc:sldMkLst>
        <pc:spChg chg="mod">
          <ac:chgData name="Uma Ganesan" userId="783950ef343d668c" providerId="LiveId" clId="{CCE3A3DF-49BF-4E08-9CCE-E0EF4A19DB45}" dt="2021-07-29T16:56:02.759" v="345" actId="20577"/>
          <ac:spMkLst>
            <pc:docMk/>
            <pc:sldMk cId="2097821412" sldId="324"/>
            <ac:spMk id="3" creationId="{00000000-0000-0000-0000-000000000000}"/>
          </ac:spMkLst>
        </pc:spChg>
        <pc:spChg chg="add">
          <ac:chgData name="Uma Ganesan" userId="783950ef343d668c" providerId="LiveId" clId="{CCE3A3DF-49BF-4E08-9CCE-E0EF4A19DB45}" dt="2021-07-29T16:55:21.815" v="314" actId="11529"/>
          <ac:spMkLst>
            <pc:docMk/>
            <pc:sldMk cId="2097821412" sldId="324"/>
            <ac:spMk id="9" creationId="{AB287E4B-3D89-4F76-91BA-F72B3089D7B4}"/>
          </ac:spMkLst>
        </pc:spChg>
        <pc:picChg chg="del">
          <ac:chgData name="Uma Ganesan" userId="783950ef343d668c" providerId="LiveId" clId="{CCE3A3DF-49BF-4E08-9CCE-E0EF4A19DB45}" dt="2021-07-29T16:53:34.571" v="308" actId="21"/>
          <ac:picMkLst>
            <pc:docMk/>
            <pc:sldMk cId="2097821412" sldId="324"/>
            <ac:picMk id="4" creationId="{00000000-0000-0000-0000-000000000000}"/>
          </ac:picMkLst>
        </pc:picChg>
        <pc:picChg chg="del">
          <ac:chgData name="Uma Ganesan" userId="783950ef343d668c" providerId="LiveId" clId="{CCE3A3DF-49BF-4E08-9CCE-E0EF4A19DB45}" dt="2021-07-29T16:53:54.140" v="311" actId="21"/>
          <ac:picMkLst>
            <pc:docMk/>
            <pc:sldMk cId="2097821412" sldId="324"/>
            <ac:picMk id="5" creationId="{00000000-0000-0000-0000-000000000000}"/>
          </ac:picMkLst>
        </pc:picChg>
        <pc:picChg chg="add mod">
          <ac:chgData name="Uma Ganesan" userId="783950ef343d668c" providerId="LiveId" clId="{CCE3A3DF-49BF-4E08-9CCE-E0EF4A19DB45}" dt="2021-07-29T16:53:51.317" v="310" actId="1076"/>
          <ac:picMkLst>
            <pc:docMk/>
            <pc:sldMk cId="2097821412" sldId="324"/>
            <ac:picMk id="6" creationId="{3AB41A36-A49B-4913-B118-61702A11273F}"/>
          </ac:picMkLst>
        </pc:picChg>
        <pc:picChg chg="add mod">
          <ac:chgData name="Uma Ganesan" userId="783950ef343d668c" providerId="LiveId" clId="{CCE3A3DF-49BF-4E08-9CCE-E0EF4A19DB45}" dt="2021-07-29T16:55:36.140" v="316" actId="1076"/>
          <ac:picMkLst>
            <pc:docMk/>
            <pc:sldMk cId="2097821412" sldId="324"/>
            <ac:picMk id="8" creationId="{A28CCD48-19A8-4C40-BDE1-B0280FB541C6}"/>
          </ac:picMkLst>
        </pc:picChg>
      </pc:sldChg>
      <pc:sldChg chg="addSp delSp modSp mod">
        <pc:chgData name="Uma Ganesan" userId="783950ef343d668c" providerId="LiveId" clId="{CCE3A3DF-49BF-4E08-9CCE-E0EF4A19DB45}" dt="2021-07-29T16:59:33.767" v="353" actId="1076"/>
        <pc:sldMkLst>
          <pc:docMk/>
          <pc:sldMk cId="3025191072" sldId="325"/>
        </pc:sldMkLst>
        <pc:picChg chg="del">
          <ac:chgData name="Uma Ganesan" userId="783950ef343d668c" providerId="LiveId" clId="{CCE3A3DF-49BF-4E08-9CCE-E0EF4A19DB45}" dt="2021-07-29T16:57:47.446" v="346" actId="21"/>
          <ac:picMkLst>
            <pc:docMk/>
            <pc:sldMk cId="3025191072" sldId="325"/>
            <ac:picMk id="4" creationId="{00000000-0000-0000-0000-000000000000}"/>
          </ac:picMkLst>
        </pc:picChg>
        <pc:picChg chg="del">
          <ac:chgData name="Uma Ganesan" userId="783950ef343d668c" providerId="LiveId" clId="{CCE3A3DF-49BF-4E08-9CCE-E0EF4A19DB45}" dt="2021-07-29T16:58:07.410" v="349" actId="21"/>
          <ac:picMkLst>
            <pc:docMk/>
            <pc:sldMk cId="3025191072" sldId="325"/>
            <ac:picMk id="5" creationId="{00000000-0000-0000-0000-000000000000}"/>
          </ac:picMkLst>
        </pc:picChg>
        <pc:picChg chg="add mod">
          <ac:chgData name="Uma Ganesan" userId="783950ef343d668c" providerId="LiveId" clId="{CCE3A3DF-49BF-4E08-9CCE-E0EF4A19DB45}" dt="2021-07-29T16:58:05.090" v="348" actId="1076"/>
          <ac:picMkLst>
            <pc:docMk/>
            <pc:sldMk cId="3025191072" sldId="325"/>
            <ac:picMk id="6" creationId="{B29AD2B1-9CED-48CA-BC33-88D17F20E6B3}"/>
          </ac:picMkLst>
        </pc:picChg>
        <pc:picChg chg="add mod">
          <ac:chgData name="Uma Ganesan" userId="783950ef343d668c" providerId="LiveId" clId="{CCE3A3DF-49BF-4E08-9CCE-E0EF4A19DB45}" dt="2021-07-29T16:59:33.767" v="353" actId="1076"/>
          <ac:picMkLst>
            <pc:docMk/>
            <pc:sldMk cId="3025191072" sldId="325"/>
            <ac:picMk id="8" creationId="{7885D621-4A18-41AC-88BB-D3474FE27E04}"/>
          </ac:picMkLst>
        </pc:picChg>
      </pc:sldChg>
      <pc:sldChg chg="addSp delSp modSp mod">
        <pc:chgData name="Uma Ganesan" userId="783950ef343d668c" providerId="LiveId" clId="{CCE3A3DF-49BF-4E08-9CCE-E0EF4A19DB45}" dt="2021-07-29T17:01:58.992" v="360" actId="1076"/>
        <pc:sldMkLst>
          <pc:docMk/>
          <pc:sldMk cId="1296169518" sldId="326"/>
        </pc:sldMkLst>
        <pc:picChg chg="del mod">
          <ac:chgData name="Uma Ganesan" userId="783950ef343d668c" providerId="LiveId" clId="{CCE3A3DF-49BF-4E08-9CCE-E0EF4A19DB45}" dt="2021-07-29T16:59:38.732" v="355" actId="21"/>
          <ac:picMkLst>
            <pc:docMk/>
            <pc:sldMk cId="1296169518" sldId="326"/>
            <ac:picMk id="4" creationId="{00000000-0000-0000-0000-000000000000}"/>
          </ac:picMkLst>
        </pc:picChg>
        <pc:picChg chg="del">
          <ac:chgData name="Uma Ganesan" userId="783950ef343d668c" providerId="LiveId" clId="{CCE3A3DF-49BF-4E08-9CCE-E0EF4A19DB45}" dt="2021-07-29T17:00:08.633" v="358" actId="21"/>
          <ac:picMkLst>
            <pc:docMk/>
            <pc:sldMk cId="1296169518" sldId="326"/>
            <ac:picMk id="5" creationId="{00000000-0000-0000-0000-000000000000}"/>
          </ac:picMkLst>
        </pc:picChg>
        <pc:picChg chg="add mod">
          <ac:chgData name="Uma Ganesan" userId="783950ef343d668c" providerId="LiveId" clId="{CCE3A3DF-49BF-4E08-9CCE-E0EF4A19DB45}" dt="2021-07-29T17:00:05.988" v="357" actId="1076"/>
          <ac:picMkLst>
            <pc:docMk/>
            <pc:sldMk cId="1296169518" sldId="326"/>
            <ac:picMk id="6" creationId="{3368710B-7A18-4C12-9448-043BF228FC12}"/>
          </ac:picMkLst>
        </pc:picChg>
        <pc:picChg chg="add mod">
          <ac:chgData name="Uma Ganesan" userId="783950ef343d668c" providerId="LiveId" clId="{CCE3A3DF-49BF-4E08-9CCE-E0EF4A19DB45}" dt="2021-07-29T17:01:58.992" v="360" actId="1076"/>
          <ac:picMkLst>
            <pc:docMk/>
            <pc:sldMk cId="1296169518" sldId="326"/>
            <ac:picMk id="8" creationId="{09199D8D-2D29-48AC-94CF-B0AE8FAE7CC2}"/>
          </ac:picMkLst>
        </pc:picChg>
      </pc:sldChg>
      <pc:sldChg chg="addSp delSp modSp mod">
        <pc:chgData name="Uma Ganesan" userId="783950ef343d668c" providerId="LiveId" clId="{CCE3A3DF-49BF-4E08-9CCE-E0EF4A19DB45}" dt="2021-07-29T17:03:52.960" v="371" actId="1076"/>
        <pc:sldMkLst>
          <pc:docMk/>
          <pc:sldMk cId="1797790701" sldId="327"/>
        </pc:sldMkLst>
        <pc:picChg chg="del">
          <ac:chgData name="Uma Ganesan" userId="783950ef343d668c" providerId="LiveId" clId="{CCE3A3DF-49BF-4E08-9CCE-E0EF4A19DB45}" dt="2021-07-29T17:02:05.129" v="361" actId="21"/>
          <ac:picMkLst>
            <pc:docMk/>
            <pc:sldMk cId="1797790701" sldId="327"/>
            <ac:picMk id="4" creationId="{00000000-0000-0000-0000-000000000000}"/>
          </ac:picMkLst>
        </pc:picChg>
        <pc:picChg chg="add mod">
          <ac:chgData name="Uma Ganesan" userId="783950ef343d668c" providerId="LiveId" clId="{CCE3A3DF-49BF-4E08-9CCE-E0EF4A19DB45}" dt="2021-07-29T17:03:50.731" v="370" actId="14100"/>
          <ac:picMkLst>
            <pc:docMk/>
            <pc:sldMk cId="1797790701" sldId="327"/>
            <ac:picMk id="5" creationId="{FB55744E-6B2A-4B6B-BFE7-E60A6CEF698E}"/>
          </ac:picMkLst>
        </pc:picChg>
        <pc:picChg chg="add mod">
          <ac:chgData name="Uma Ganesan" userId="783950ef343d668c" providerId="LiveId" clId="{CCE3A3DF-49BF-4E08-9CCE-E0EF4A19DB45}" dt="2021-07-29T17:03:52.960" v="371" actId="1076"/>
          <ac:picMkLst>
            <pc:docMk/>
            <pc:sldMk cId="1797790701" sldId="327"/>
            <ac:picMk id="7" creationId="{E31772D8-65E4-4013-AD80-C8BC6C4DE46E}"/>
          </ac:picMkLst>
        </pc:picChg>
      </pc:sldChg>
      <pc:sldChg chg="delSp del mod">
        <pc:chgData name="Uma Ganesan" userId="783950ef343d668c" providerId="LiveId" clId="{CCE3A3DF-49BF-4E08-9CCE-E0EF4A19DB45}" dt="2021-07-29T17:08:46.269" v="412" actId="47"/>
        <pc:sldMkLst>
          <pc:docMk/>
          <pc:sldMk cId="29927233" sldId="328"/>
        </pc:sldMkLst>
        <pc:picChg chg="del">
          <ac:chgData name="Uma Ganesan" userId="783950ef343d668c" providerId="LiveId" clId="{CCE3A3DF-49BF-4E08-9CCE-E0EF4A19DB45}" dt="2021-07-29T17:02:36.476" v="364" actId="21"/>
          <ac:picMkLst>
            <pc:docMk/>
            <pc:sldMk cId="29927233" sldId="328"/>
            <ac:picMk id="4" creationId="{00000000-0000-0000-0000-000000000000}"/>
          </ac:picMkLst>
        </pc:picChg>
      </pc:sldChg>
      <pc:sldChg chg="addSp delSp modSp mod">
        <pc:chgData name="Uma Ganesan" userId="783950ef343d668c" providerId="LiveId" clId="{CCE3A3DF-49BF-4E08-9CCE-E0EF4A19DB45}" dt="2021-07-29T17:06:53.102" v="396" actId="14100"/>
        <pc:sldMkLst>
          <pc:docMk/>
          <pc:sldMk cId="4009584684" sldId="329"/>
        </pc:sldMkLst>
        <pc:picChg chg="del">
          <ac:chgData name="Uma Ganesan" userId="783950ef343d668c" providerId="LiveId" clId="{CCE3A3DF-49BF-4E08-9CCE-E0EF4A19DB45}" dt="2021-07-29T17:05:41.892" v="384" actId="21"/>
          <ac:picMkLst>
            <pc:docMk/>
            <pc:sldMk cId="4009584684" sldId="329"/>
            <ac:picMk id="4" creationId="{00000000-0000-0000-0000-000000000000}"/>
          </ac:picMkLst>
        </pc:picChg>
        <pc:picChg chg="del">
          <ac:chgData name="Uma Ganesan" userId="783950ef343d668c" providerId="LiveId" clId="{CCE3A3DF-49BF-4E08-9CCE-E0EF4A19DB45}" dt="2021-07-29T17:06:02.224" v="387" actId="21"/>
          <ac:picMkLst>
            <pc:docMk/>
            <pc:sldMk cId="4009584684" sldId="329"/>
            <ac:picMk id="5" creationId="{00000000-0000-0000-0000-000000000000}"/>
          </ac:picMkLst>
        </pc:picChg>
        <pc:picChg chg="add mod">
          <ac:chgData name="Uma Ganesan" userId="783950ef343d668c" providerId="LiveId" clId="{CCE3A3DF-49BF-4E08-9CCE-E0EF4A19DB45}" dt="2021-07-29T17:06:53.102" v="396" actId="14100"/>
          <ac:picMkLst>
            <pc:docMk/>
            <pc:sldMk cId="4009584684" sldId="329"/>
            <ac:picMk id="6" creationId="{9DE952C2-BC0D-40E7-81F1-C2A1447217AA}"/>
          </ac:picMkLst>
        </pc:picChg>
        <pc:picChg chg="add mod">
          <ac:chgData name="Uma Ganesan" userId="783950ef343d668c" providerId="LiveId" clId="{CCE3A3DF-49BF-4E08-9CCE-E0EF4A19DB45}" dt="2021-07-29T17:06:22.438" v="390" actId="1076"/>
          <ac:picMkLst>
            <pc:docMk/>
            <pc:sldMk cId="4009584684" sldId="329"/>
            <ac:picMk id="8" creationId="{12482DCD-723E-467B-9E27-5DBAC449D42D}"/>
          </ac:picMkLst>
        </pc:picChg>
      </pc:sldChg>
      <pc:sldChg chg="addSp delSp modSp mod">
        <pc:chgData name="Uma Ganesan" userId="783950ef343d668c" providerId="LiveId" clId="{CCE3A3DF-49BF-4E08-9CCE-E0EF4A19DB45}" dt="2021-07-29T17:08:18.406" v="410" actId="1076"/>
        <pc:sldMkLst>
          <pc:docMk/>
          <pc:sldMk cId="3975463834" sldId="330"/>
        </pc:sldMkLst>
        <pc:picChg chg="del">
          <ac:chgData name="Uma Ganesan" userId="783950ef343d668c" providerId="LiveId" clId="{CCE3A3DF-49BF-4E08-9CCE-E0EF4A19DB45}" dt="2021-07-29T17:07:00.995" v="397" actId="21"/>
          <ac:picMkLst>
            <pc:docMk/>
            <pc:sldMk cId="3975463834" sldId="330"/>
            <ac:picMk id="4" creationId="{00000000-0000-0000-0000-000000000000}"/>
          </ac:picMkLst>
        </pc:picChg>
        <pc:picChg chg="del">
          <ac:chgData name="Uma Ganesan" userId="783950ef343d668c" providerId="LiveId" clId="{CCE3A3DF-49BF-4E08-9CCE-E0EF4A19DB45}" dt="2021-07-29T17:07:23.259" v="400" actId="21"/>
          <ac:picMkLst>
            <pc:docMk/>
            <pc:sldMk cId="3975463834" sldId="330"/>
            <ac:picMk id="5" creationId="{00000000-0000-0000-0000-000000000000}"/>
          </ac:picMkLst>
        </pc:picChg>
        <pc:picChg chg="add mod">
          <ac:chgData name="Uma Ganesan" userId="783950ef343d668c" providerId="LiveId" clId="{CCE3A3DF-49BF-4E08-9CCE-E0EF4A19DB45}" dt="2021-07-29T17:07:20.250" v="399" actId="1076"/>
          <ac:picMkLst>
            <pc:docMk/>
            <pc:sldMk cId="3975463834" sldId="330"/>
            <ac:picMk id="6" creationId="{A71CF7A7-1251-4DF5-A179-79123D0C5845}"/>
          </ac:picMkLst>
        </pc:picChg>
        <pc:picChg chg="add mod">
          <ac:chgData name="Uma Ganesan" userId="783950ef343d668c" providerId="LiveId" clId="{CCE3A3DF-49BF-4E08-9CCE-E0EF4A19DB45}" dt="2021-07-29T17:07:38.550" v="402" actId="1076"/>
          <ac:picMkLst>
            <pc:docMk/>
            <pc:sldMk cId="3975463834" sldId="330"/>
            <ac:picMk id="8" creationId="{10709235-87D1-4075-9A54-39CDC977A222}"/>
          </ac:picMkLst>
        </pc:picChg>
        <pc:picChg chg="add mod">
          <ac:chgData name="Uma Ganesan" userId="783950ef343d668c" providerId="LiveId" clId="{CCE3A3DF-49BF-4E08-9CCE-E0EF4A19DB45}" dt="2021-07-29T17:08:18.406" v="410" actId="1076"/>
          <ac:picMkLst>
            <pc:docMk/>
            <pc:sldMk cId="3975463834" sldId="330"/>
            <ac:picMk id="10" creationId="{F05B2F69-0220-4C0A-AC20-D992D6E4F300}"/>
          </ac:picMkLst>
        </pc:picChg>
      </pc:sldChg>
      <pc:sldChg chg="delSp del mod">
        <pc:chgData name="Uma Ganesan" userId="783950ef343d668c" providerId="LiveId" clId="{CCE3A3DF-49BF-4E08-9CCE-E0EF4A19DB45}" dt="2021-07-29T17:08:25.846" v="411" actId="47"/>
        <pc:sldMkLst>
          <pc:docMk/>
          <pc:sldMk cId="2137115743" sldId="331"/>
        </pc:sldMkLst>
        <pc:picChg chg="del">
          <ac:chgData name="Uma Ganesan" userId="783950ef343d668c" providerId="LiveId" clId="{CCE3A3DF-49BF-4E08-9CCE-E0EF4A19DB45}" dt="2021-07-29T17:07:48.091" v="403" actId="21"/>
          <ac:picMkLst>
            <pc:docMk/>
            <pc:sldMk cId="2137115743" sldId="331"/>
            <ac:picMk id="2" creationId="{00000000-0000-0000-0000-000000000000}"/>
          </ac:picMkLst>
        </pc:picChg>
        <pc:picChg chg="del">
          <ac:chgData name="Uma Ganesan" userId="783950ef343d668c" providerId="LiveId" clId="{CCE3A3DF-49BF-4E08-9CCE-E0EF4A19DB45}" dt="2021-07-29T17:04:44.258" v="375" actId="21"/>
          <ac:picMkLst>
            <pc:docMk/>
            <pc:sldMk cId="2137115743" sldId="331"/>
            <ac:picMk id="6" creationId="{00000000-0000-0000-0000-000000000000}"/>
          </ac:picMkLst>
        </pc:picChg>
      </pc:sldChg>
      <pc:sldChg chg="addSp delSp modSp mod">
        <pc:chgData name="Uma Ganesan" userId="783950ef343d668c" providerId="LiveId" clId="{CCE3A3DF-49BF-4E08-9CCE-E0EF4A19DB45}" dt="2021-07-29T17:05:25.759" v="383" actId="14100"/>
        <pc:sldMkLst>
          <pc:docMk/>
          <pc:sldMk cId="804868411" sldId="332"/>
        </pc:sldMkLst>
        <pc:picChg chg="del">
          <ac:chgData name="Uma Ganesan" userId="783950ef343d668c" providerId="LiveId" clId="{CCE3A3DF-49BF-4E08-9CCE-E0EF4A19DB45}" dt="2021-07-29T17:04:22.215" v="372" actId="21"/>
          <ac:picMkLst>
            <pc:docMk/>
            <pc:sldMk cId="804868411" sldId="332"/>
            <ac:picMk id="4" creationId="{00000000-0000-0000-0000-000000000000}"/>
          </ac:picMkLst>
        </pc:picChg>
        <pc:picChg chg="add mod">
          <ac:chgData name="Uma Ganesan" userId="783950ef343d668c" providerId="LiveId" clId="{CCE3A3DF-49BF-4E08-9CCE-E0EF4A19DB45}" dt="2021-07-29T17:05:19.302" v="382" actId="1076"/>
          <ac:picMkLst>
            <pc:docMk/>
            <pc:sldMk cId="804868411" sldId="332"/>
            <ac:picMk id="5" creationId="{80D22E7B-88DE-4B55-8AB4-1A4CB6938FFA}"/>
          </ac:picMkLst>
        </pc:picChg>
        <pc:picChg chg="add mod">
          <ac:chgData name="Uma Ganesan" userId="783950ef343d668c" providerId="LiveId" clId="{CCE3A3DF-49BF-4E08-9CCE-E0EF4A19DB45}" dt="2021-07-29T17:05:25.759" v="383" actId="14100"/>
          <ac:picMkLst>
            <pc:docMk/>
            <pc:sldMk cId="804868411" sldId="332"/>
            <ac:picMk id="7" creationId="{29F1C728-AC6B-437C-BE08-D5F82B946B66}"/>
          </ac:picMkLst>
        </pc:picChg>
      </pc:sldChg>
      <pc:sldChg chg="addSp delSp modSp mod">
        <pc:chgData name="Uma Ganesan" userId="783950ef343d668c" providerId="LiveId" clId="{CCE3A3DF-49BF-4E08-9CCE-E0EF4A19DB45}" dt="2021-07-29T17:09:45.637" v="456" actId="20577"/>
        <pc:sldMkLst>
          <pc:docMk/>
          <pc:sldMk cId="4212584998" sldId="339"/>
        </pc:sldMkLst>
        <pc:spChg chg="mod">
          <ac:chgData name="Uma Ganesan" userId="783950ef343d668c" providerId="LiveId" clId="{CCE3A3DF-49BF-4E08-9CCE-E0EF4A19DB45}" dt="2021-07-29T17:09:45.637" v="456" actId="20577"/>
          <ac:spMkLst>
            <pc:docMk/>
            <pc:sldMk cId="4212584998" sldId="339"/>
            <ac:spMk id="3" creationId="{00000000-0000-0000-0000-000000000000}"/>
          </ac:spMkLst>
        </pc:spChg>
        <pc:spChg chg="add del mod">
          <ac:chgData name="Uma Ganesan" userId="783950ef343d668c" providerId="LiveId" clId="{CCE3A3DF-49BF-4E08-9CCE-E0EF4A19DB45}" dt="2021-07-29T17:09:06.915" v="414" actId="22"/>
          <ac:spMkLst>
            <pc:docMk/>
            <pc:sldMk cId="4212584998" sldId="339"/>
            <ac:spMk id="6" creationId="{5F4EFFB6-A3B8-4210-8DEA-3C35224479FF}"/>
          </ac:spMkLst>
        </pc:spChg>
        <pc:picChg chg="del">
          <ac:chgData name="Uma Ganesan" userId="783950ef343d668c" providerId="LiveId" clId="{CCE3A3DF-49BF-4E08-9CCE-E0EF4A19DB45}" dt="2021-07-29T17:08:55.084" v="413" actId="21"/>
          <ac:picMkLst>
            <pc:docMk/>
            <pc:sldMk cId="4212584998" sldId="339"/>
            <ac:picMk id="4" creationId="{00000000-0000-0000-0000-000000000000}"/>
          </ac:picMkLst>
        </pc:picChg>
        <pc:picChg chg="del">
          <ac:chgData name="Uma Ganesan" userId="783950ef343d668c" providerId="LiveId" clId="{CCE3A3DF-49BF-4E08-9CCE-E0EF4A19DB45}" dt="2021-07-29T17:09:11.036" v="416" actId="21"/>
          <ac:picMkLst>
            <pc:docMk/>
            <pc:sldMk cId="4212584998" sldId="339"/>
            <ac:picMk id="5" creationId="{00000000-0000-0000-0000-000000000000}"/>
          </ac:picMkLst>
        </pc:picChg>
        <pc:picChg chg="add mod ord">
          <ac:chgData name="Uma Ganesan" userId="783950ef343d668c" providerId="LiveId" clId="{CCE3A3DF-49BF-4E08-9CCE-E0EF4A19DB45}" dt="2021-07-29T17:09:09.640" v="415" actId="1076"/>
          <ac:picMkLst>
            <pc:docMk/>
            <pc:sldMk cId="4212584998" sldId="339"/>
            <ac:picMk id="8" creationId="{4C80E1BB-674A-4531-BCBF-556A5F851EDB}"/>
          </ac:picMkLst>
        </pc:picChg>
        <pc:picChg chg="add mod">
          <ac:chgData name="Uma Ganesan" userId="783950ef343d668c" providerId="LiveId" clId="{CCE3A3DF-49BF-4E08-9CCE-E0EF4A19DB45}" dt="2021-07-29T17:09:31.484" v="418" actId="1076"/>
          <ac:picMkLst>
            <pc:docMk/>
            <pc:sldMk cId="4212584998" sldId="339"/>
            <ac:picMk id="10" creationId="{43449C1B-1861-4744-A80E-632AB33842B1}"/>
          </ac:picMkLst>
        </pc:picChg>
      </pc:sldChg>
      <pc:sldChg chg="delSp modSp add mod">
        <pc:chgData name="Uma Ganesan" userId="783950ef343d668c" providerId="LiveId" clId="{CCE3A3DF-49BF-4E08-9CCE-E0EF4A19DB45}" dt="2021-08-14T05:00:53.662" v="2555" actId="14100"/>
        <pc:sldMkLst>
          <pc:docMk/>
          <pc:sldMk cId="466370601" sldId="349"/>
        </pc:sldMkLst>
        <pc:picChg chg="del">
          <ac:chgData name="Uma Ganesan" userId="783950ef343d668c" providerId="LiveId" clId="{CCE3A3DF-49BF-4E08-9CCE-E0EF4A19DB45}" dt="2021-08-14T04:47:28.023" v="2514" actId="21"/>
          <ac:picMkLst>
            <pc:docMk/>
            <pc:sldMk cId="466370601" sldId="349"/>
            <ac:picMk id="4" creationId="{483C9A5C-BD73-48B4-879C-C3434EE8F65E}"/>
          </ac:picMkLst>
        </pc:picChg>
        <pc:picChg chg="mod">
          <ac:chgData name="Uma Ganesan" userId="783950ef343d668c" providerId="LiveId" clId="{CCE3A3DF-49BF-4E08-9CCE-E0EF4A19DB45}" dt="2021-08-14T05:00:53.662" v="2555" actId="14100"/>
          <ac:picMkLst>
            <pc:docMk/>
            <pc:sldMk cId="466370601" sldId="349"/>
            <ac:picMk id="8" creationId="{B03C8268-2B27-4599-BA75-66D68995996A}"/>
          </ac:picMkLst>
        </pc:picChg>
      </pc:sldChg>
      <pc:sldChg chg="add del">
        <pc:chgData name="Uma Ganesan" userId="783950ef343d668c" providerId="LiveId" clId="{CCE3A3DF-49BF-4E08-9CCE-E0EF4A19DB45}" dt="2021-08-14T04:47:20.649" v="2512" actId="2696"/>
        <pc:sldMkLst>
          <pc:docMk/>
          <pc:sldMk cId="2216672633" sldId="349"/>
        </pc:sldMkLst>
      </pc:sldChg>
      <pc:sldChg chg="modSp del mod">
        <pc:chgData name="Uma Ganesan" userId="783950ef343d668c" providerId="LiveId" clId="{CCE3A3DF-49BF-4E08-9CCE-E0EF4A19DB45}" dt="2021-08-14T04:47:06.369" v="2510" actId="2696"/>
        <pc:sldMkLst>
          <pc:docMk/>
          <pc:sldMk cId="3871743843" sldId="349"/>
        </pc:sldMkLst>
        <pc:spChg chg="mod">
          <ac:chgData name="Uma Ganesan" userId="783950ef343d668c" providerId="LiveId" clId="{CCE3A3DF-49BF-4E08-9CCE-E0EF4A19DB45}" dt="2021-08-06T15:44:03.362" v="994"/>
          <ac:spMkLst>
            <pc:docMk/>
            <pc:sldMk cId="3871743843" sldId="349"/>
            <ac:spMk id="3" creationId="{00000000-0000-0000-0000-000000000000}"/>
          </ac:spMkLst>
        </pc:spChg>
      </pc:sldChg>
      <pc:sldChg chg="addSp delSp modSp mod">
        <pc:chgData name="Uma Ganesan" userId="783950ef343d668c" providerId="LiveId" clId="{CCE3A3DF-49BF-4E08-9CCE-E0EF4A19DB45}" dt="2021-08-14T05:31:28.446" v="3154" actId="1076"/>
        <pc:sldMkLst>
          <pc:docMk/>
          <pc:sldMk cId="750532141" sldId="350"/>
        </pc:sldMkLst>
        <pc:spChg chg="add del mod">
          <ac:chgData name="Uma Ganesan" userId="783950ef343d668c" providerId="LiveId" clId="{CCE3A3DF-49BF-4E08-9CCE-E0EF4A19DB45}" dt="2021-08-14T05:30:27.866" v="3148" actId="478"/>
          <ac:spMkLst>
            <pc:docMk/>
            <pc:sldMk cId="750532141" sldId="350"/>
            <ac:spMk id="5" creationId="{7EFA6EFB-7C4C-4B39-8C0C-079EA1F99492}"/>
          </ac:spMkLst>
        </pc:spChg>
        <pc:picChg chg="add del mod">
          <ac:chgData name="Uma Ganesan" userId="783950ef343d668c" providerId="LiveId" clId="{CCE3A3DF-49BF-4E08-9CCE-E0EF4A19DB45}" dt="2021-08-14T05:29:54.736" v="3146" actId="478"/>
          <ac:picMkLst>
            <pc:docMk/>
            <pc:sldMk cId="750532141" sldId="350"/>
            <ac:picMk id="4" creationId="{C7AB0684-1660-47BC-858A-7775FEE407E1}"/>
          </ac:picMkLst>
        </pc:picChg>
        <pc:picChg chg="del">
          <ac:chgData name="Uma Ganesan" userId="783950ef343d668c" providerId="LiveId" clId="{CCE3A3DF-49BF-4E08-9CCE-E0EF4A19DB45}" dt="2021-07-29T17:22:26.824" v="613" actId="21"/>
          <ac:picMkLst>
            <pc:docMk/>
            <pc:sldMk cId="750532141" sldId="350"/>
            <ac:picMk id="5" creationId="{00000000-0000-0000-0000-000000000000}"/>
          </ac:picMkLst>
        </pc:picChg>
        <pc:picChg chg="del">
          <ac:chgData name="Uma Ganesan" userId="783950ef343d668c" providerId="LiveId" clId="{CCE3A3DF-49BF-4E08-9CCE-E0EF4A19DB45}" dt="2021-07-29T17:22:50.874" v="616" actId="21"/>
          <ac:picMkLst>
            <pc:docMk/>
            <pc:sldMk cId="750532141" sldId="350"/>
            <ac:picMk id="6" creationId="{00000000-0000-0000-0000-000000000000}"/>
          </ac:picMkLst>
        </pc:picChg>
        <pc:picChg chg="add mod">
          <ac:chgData name="Uma Ganesan" userId="783950ef343d668c" providerId="LiveId" clId="{CCE3A3DF-49BF-4E08-9CCE-E0EF4A19DB45}" dt="2021-08-14T05:31:28.446" v="3154" actId="1076"/>
          <ac:picMkLst>
            <pc:docMk/>
            <pc:sldMk cId="750532141" sldId="350"/>
            <ac:picMk id="6" creationId="{7E02EE49-1328-415D-BA93-3FD9456BDCB0}"/>
          </ac:picMkLst>
        </pc:picChg>
        <pc:picChg chg="add del mod">
          <ac:chgData name="Uma Ganesan" userId="783950ef343d668c" providerId="LiveId" clId="{CCE3A3DF-49BF-4E08-9CCE-E0EF4A19DB45}" dt="2021-08-14T05:28:00.044" v="3132" actId="21"/>
          <ac:picMkLst>
            <pc:docMk/>
            <pc:sldMk cId="750532141" sldId="350"/>
            <ac:picMk id="8" creationId="{3F8ADA69-AB45-4795-83A4-2FCAA5C90D31}"/>
          </ac:picMkLst>
        </pc:picChg>
      </pc:sldChg>
      <pc:sldChg chg="addSp delSp modSp mod">
        <pc:chgData name="Uma Ganesan" userId="783950ef343d668c" providerId="LiveId" clId="{CCE3A3DF-49BF-4E08-9CCE-E0EF4A19DB45}" dt="2021-07-29T17:24:36.869" v="658" actId="20577"/>
        <pc:sldMkLst>
          <pc:docMk/>
          <pc:sldMk cId="1343973276" sldId="354"/>
        </pc:sldMkLst>
        <pc:spChg chg="mod">
          <ac:chgData name="Uma Ganesan" userId="783950ef343d668c" providerId="LiveId" clId="{CCE3A3DF-49BF-4E08-9CCE-E0EF4A19DB45}" dt="2021-07-29T17:24:36.869" v="658" actId="20577"/>
          <ac:spMkLst>
            <pc:docMk/>
            <pc:sldMk cId="1343973276" sldId="354"/>
            <ac:spMk id="3" creationId="{00000000-0000-0000-0000-000000000000}"/>
          </ac:spMkLst>
        </pc:spChg>
        <pc:picChg chg="add mod">
          <ac:chgData name="Uma Ganesan" userId="783950ef343d668c" providerId="LiveId" clId="{CCE3A3DF-49BF-4E08-9CCE-E0EF4A19DB45}" dt="2021-07-29T17:24:14.374" v="631" actId="14100"/>
          <ac:picMkLst>
            <pc:docMk/>
            <pc:sldMk cId="1343973276" sldId="354"/>
            <ac:picMk id="4" creationId="{4C5006B5-3196-48DD-B7BF-3961B99E7574}"/>
          </ac:picMkLst>
        </pc:picChg>
        <pc:picChg chg="del">
          <ac:chgData name="Uma Ganesan" userId="783950ef343d668c" providerId="LiveId" clId="{CCE3A3DF-49BF-4E08-9CCE-E0EF4A19DB45}" dt="2021-07-29T17:23:38.889" v="625" actId="21"/>
          <ac:picMkLst>
            <pc:docMk/>
            <pc:sldMk cId="1343973276" sldId="354"/>
            <ac:picMk id="5" creationId="{00000000-0000-0000-0000-000000000000}"/>
          </ac:picMkLst>
        </pc:picChg>
      </pc:sldChg>
      <pc:sldChg chg="addSp delSp modSp mod">
        <pc:chgData name="Uma Ganesan" userId="783950ef343d668c" providerId="LiveId" clId="{CCE3A3DF-49BF-4E08-9CCE-E0EF4A19DB45}" dt="2021-08-14T05:14:16.821" v="3131" actId="20577"/>
        <pc:sldMkLst>
          <pc:docMk/>
          <pc:sldMk cId="940683064" sldId="364"/>
        </pc:sldMkLst>
        <pc:spChg chg="del mod">
          <ac:chgData name="Uma Ganesan" userId="783950ef343d668c" providerId="LiveId" clId="{CCE3A3DF-49BF-4E08-9CCE-E0EF4A19DB45}" dt="2021-08-06T16:10:03.902" v="1140" actId="478"/>
          <ac:spMkLst>
            <pc:docMk/>
            <pc:sldMk cId="940683064" sldId="364"/>
            <ac:spMk id="2" creationId="{00000000-0000-0000-0000-000000000000}"/>
          </ac:spMkLst>
        </pc:spChg>
        <pc:spChg chg="mod">
          <ac:chgData name="Uma Ganesan" userId="783950ef343d668c" providerId="LiveId" clId="{CCE3A3DF-49BF-4E08-9CCE-E0EF4A19DB45}" dt="2021-08-14T05:14:16.821" v="3131" actId="20577"/>
          <ac:spMkLst>
            <pc:docMk/>
            <pc:sldMk cId="940683064" sldId="364"/>
            <ac:spMk id="3" creationId="{00000000-0000-0000-0000-000000000000}"/>
          </ac:spMkLst>
        </pc:spChg>
        <pc:spChg chg="add del mod">
          <ac:chgData name="Uma Ganesan" userId="783950ef343d668c" providerId="LiveId" clId="{CCE3A3DF-49BF-4E08-9CCE-E0EF4A19DB45}" dt="2021-08-06T16:10:07.745" v="1141" actId="478"/>
          <ac:spMkLst>
            <pc:docMk/>
            <pc:sldMk cId="940683064" sldId="364"/>
            <ac:spMk id="7" creationId="{9057B04D-319C-4052-BA27-F1BB8A25D79F}"/>
          </ac:spMkLst>
        </pc:spChg>
        <pc:picChg chg="add mod">
          <ac:chgData name="Uma Ganesan" userId="783950ef343d668c" providerId="LiveId" clId="{CCE3A3DF-49BF-4E08-9CCE-E0EF4A19DB45}" dt="2021-08-06T16:10:18.652" v="1144" actId="1076"/>
          <ac:picMkLst>
            <pc:docMk/>
            <pc:sldMk cId="940683064" sldId="364"/>
            <ac:picMk id="5" creationId="{5C1FED67-29F1-4C2A-A0B1-136CA0D1012F}"/>
          </ac:picMkLst>
        </pc:picChg>
      </pc:sldChg>
      <pc:sldChg chg="modSp mod ord">
        <pc:chgData name="Uma Ganesan" userId="783950ef343d668c" providerId="LiveId" clId="{CCE3A3DF-49BF-4E08-9CCE-E0EF4A19DB45}" dt="2021-08-14T05:13:56.921" v="3112" actId="20577"/>
        <pc:sldMkLst>
          <pc:docMk/>
          <pc:sldMk cId="1085507178" sldId="365"/>
        </pc:sldMkLst>
        <pc:spChg chg="mod">
          <ac:chgData name="Uma Ganesan" userId="783950ef343d668c" providerId="LiveId" clId="{CCE3A3DF-49BF-4E08-9CCE-E0EF4A19DB45}" dt="2021-08-14T05:13:56.921" v="3112" actId="20577"/>
          <ac:spMkLst>
            <pc:docMk/>
            <pc:sldMk cId="1085507178" sldId="365"/>
            <ac:spMk id="3" creationId="{00000000-0000-0000-0000-000000000000}"/>
          </ac:spMkLst>
        </pc:spChg>
      </pc:sldChg>
      <pc:sldChg chg="addSp delSp modSp mod">
        <pc:chgData name="Uma Ganesan" userId="783950ef343d668c" providerId="LiveId" clId="{CCE3A3DF-49BF-4E08-9CCE-E0EF4A19DB45}" dt="2021-07-29T16:32:20.409" v="92"/>
        <pc:sldMkLst>
          <pc:docMk/>
          <pc:sldMk cId="2442896665" sldId="370"/>
        </pc:sldMkLst>
        <pc:spChg chg="add mod">
          <ac:chgData name="Uma Ganesan" userId="783950ef343d668c" providerId="LiveId" clId="{CCE3A3DF-49BF-4E08-9CCE-E0EF4A19DB45}" dt="2021-07-29T16:32:20.409" v="92"/>
          <ac:spMkLst>
            <pc:docMk/>
            <pc:sldMk cId="2442896665" sldId="370"/>
            <ac:spMk id="11" creationId="{EC12F62E-E539-4BC7-AEC6-79532690492E}"/>
          </ac:spMkLst>
        </pc:spChg>
        <pc:picChg chg="add mod">
          <ac:chgData name="Uma Ganesan" userId="783950ef343d668c" providerId="LiveId" clId="{CCE3A3DF-49BF-4E08-9CCE-E0EF4A19DB45}" dt="2021-07-29T16:31:38.090" v="66" actId="1076"/>
          <ac:picMkLst>
            <pc:docMk/>
            <pc:sldMk cId="2442896665" sldId="370"/>
            <ac:picMk id="3" creationId="{AC5390DD-BC63-461E-9E72-89E7DF6FD0FC}"/>
          </ac:picMkLst>
        </pc:picChg>
        <pc:picChg chg="del mod">
          <ac:chgData name="Uma Ganesan" userId="783950ef343d668c" providerId="LiveId" clId="{CCE3A3DF-49BF-4E08-9CCE-E0EF4A19DB45}" dt="2021-07-29T16:28:54.189" v="56" actId="21"/>
          <ac:picMkLst>
            <pc:docMk/>
            <pc:sldMk cId="2442896665" sldId="370"/>
            <ac:picMk id="4" creationId="{00000000-0000-0000-0000-000000000000}"/>
          </ac:picMkLst>
        </pc:picChg>
        <pc:picChg chg="add mod">
          <ac:chgData name="Uma Ganesan" userId="783950ef343d668c" providerId="LiveId" clId="{CCE3A3DF-49BF-4E08-9CCE-E0EF4A19DB45}" dt="2021-07-29T16:31:41.337" v="67" actId="1076"/>
          <ac:picMkLst>
            <pc:docMk/>
            <pc:sldMk cId="2442896665" sldId="370"/>
            <ac:picMk id="6" creationId="{21022097-1411-4A73-A44A-B5815AC62700}"/>
          </ac:picMkLst>
        </pc:picChg>
        <pc:picChg chg="add mod">
          <ac:chgData name="Uma Ganesan" userId="783950ef343d668c" providerId="LiveId" clId="{CCE3A3DF-49BF-4E08-9CCE-E0EF4A19DB45}" dt="2021-07-29T16:31:44.990" v="68" actId="1076"/>
          <ac:picMkLst>
            <pc:docMk/>
            <pc:sldMk cId="2442896665" sldId="370"/>
            <ac:picMk id="8" creationId="{C4B636CA-389E-4110-A957-44A1309D4A66}"/>
          </ac:picMkLst>
        </pc:picChg>
        <pc:picChg chg="add mod">
          <ac:chgData name="Uma Ganesan" userId="783950ef343d668c" providerId="LiveId" clId="{CCE3A3DF-49BF-4E08-9CCE-E0EF4A19DB45}" dt="2021-07-29T16:31:50.158" v="69" actId="1076"/>
          <ac:picMkLst>
            <pc:docMk/>
            <pc:sldMk cId="2442896665" sldId="370"/>
            <ac:picMk id="10" creationId="{12C4A003-5021-4611-B664-0D518072E787}"/>
          </ac:picMkLst>
        </pc:picChg>
      </pc:sldChg>
      <pc:sldChg chg="modSp mod">
        <pc:chgData name="Uma Ganesan" userId="783950ef343d668c" providerId="LiveId" clId="{CCE3A3DF-49BF-4E08-9CCE-E0EF4A19DB45}" dt="2021-07-29T17:33:42.310" v="870" actId="20577"/>
        <pc:sldMkLst>
          <pc:docMk/>
          <pc:sldMk cId="2819588398" sldId="371"/>
        </pc:sldMkLst>
        <pc:spChg chg="mod">
          <ac:chgData name="Uma Ganesan" userId="783950ef343d668c" providerId="LiveId" clId="{CCE3A3DF-49BF-4E08-9CCE-E0EF4A19DB45}" dt="2021-07-29T17:19:52.089" v="575" actId="403"/>
          <ac:spMkLst>
            <pc:docMk/>
            <pc:sldMk cId="2819588398" sldId="371"/>
            <ac:spMk id="2" creationId="{00000000-0000-0000-0000-000000000000}"/>
          </ac:spMkLst>
        </pc:spChg>
        <pc:spChg chg="mod">
          <ac:chgData name="Uma Ganesan" userId="783950ef343d668c" providerId="LiveId" clId="{CCE3A3DF-49BF-4E08-9CCE-E0EF4A19DB45}" dt="2021-07-29T17:33:42.310" v="870" actId="20577"/>
          <ac:spMkLst>
            <pc:docMk/>
            <pc:sldMk cId="2819588398" sldId="371"/>
            <ac:spMk id="5" creationId="{00000000-0000-0000-0000-000000000000}"/>
          </ac:spMkLst>
        </pc:spChg>
      </pc:sldChg>
      <pc:sldChg chg="addSp modSp mod">
        <pc:chgData name="Uma Ganesan" userId="783950ef343d668c" providerId="LiveId" clId="{CCE3A3DF-49BF-4E08-9CCE-E0EF4A19DB45}" dt="2021-07-29T17:11:57.700" v="463" actId="1076"/>
        <pc:sldMkLst>
          <pc:docMk/>
          <pc:sldMk cId="3560764346" sldId="372"/>
        </pc:sldMkLst>
        <pc:spChg chg="mod">
          <ac:chgData name="Uma Ganesan" userId="783950ef343d668c" providerId="LiveId" clId="{CCE3A3DF-49BF-4E08-9CCE-E0EF4A19DB45}" dt="2021-07-29T17:10:43.436" v="459" actId="14100"/>
          <ac:spMkLst>
            <pc:docMk/>
            <pc:sldMk cId="3560764346" sldId="372"/>
            <ac:spMk id="4" creationId="{00000000-0000-0000-0000-000000000000}"/>
          </ac:spMkLst>
        </pc:spChg>
        <pc:picChg chg="add mod">
          <ac:chgData name="Uma Ganesan" userId="783950ef343d668c" providerId="LiveId" clId="{CCE3A3DF-49BF-4E08-9CCE-E0EF4A19DB45}" dt="2021-07-29T17:11:46.979" v="461" actId="1076"/>
          <ac:picMkLst>
            <pc:docMk/>
            <pc:sldMk cId="3560764346" sldId="372"/>
            <ac:picMk id="1026" creationId="{18F82C24-E036-407E-9D9E-2F991EED1D18}"/>
          </ac:picMkLst>
        </pc:picChg>
        <pc:picChg chg="add mod">
          <ac:chgData name="Uma Ganesan" userId="783950ef343d668c" providerId="LiveId" clId="{CCE3A3DF-49BF-4E08-9CCE-E0EF4A19DB45}" dt="2021-07-29T17:11:57.700" v="463" actId="1076"/>
          <ac:picMkLst>
            <pc:docMk/>
            <pc:sldMk cId="3560764346" sldId="372"/>
            <ac:picMk id="1028" creationId="{8EE83302-B8EC-4834-A1F3-6DF937C2E751}"/>
          </ac:picMkLst>
        </pc:picChg>
      </pc:sldChg>
      <pc:sldChg chg="modSp mod">
        <pc:chgData name="Uma Ganesan" userId="783950ef343d668c" providerId="LiveId" clId="{CCE3A3DF-49BF-4E08-9CCE-E0EF4A19DB45}" dt="2021-07-25T09:52:39.812" v="53" actId="1076"/>
        <pc:sldMkLst>
          <pc:docMk/>
          <pc:sldMk cId="739817150" sldId="374"/>
        </pc:sldMkLst>
        <pc:picChg chg="mod">
          <ac:chgData name="Uma Ganesan" userId="783950ef343d668c" providerId="LiveId" clId="{CCE3A3DF-49BF-4E08-9CCE-E0EF4A19DB45}" dt="2021-07-25T09:52:33.671" v="51" actId="1076"/>
          <ac:picMkLst>
            <pc:docMk/>
            <pc:sldMk cId="739817150" sldId="374"/>
            <ac:picMk id="4" creationId="{00000000-0000-0000-0000-000000000000}"/>
          </ac:picMkLst>
        </pc:picChg>
        <pc:picChg chg="mod">
          <ac:chgData name="Uma Ganesan" userId="783950ef343d668c" providerId="LiveId" clId="{CCE3A3DF-49BF-4E08-9CCE-E0EF4A19DB45}" dt="2021-07-25T09:52:39.812" v="53" actId="1076"/>
          <ac:picMkLst>
            <pc:docMk/>
            <pc:sldMk cId="739817150" sldId="374"/>
            <ac:picMk id="5" creationId="{00000000-0000-0000-0000-000000000000}"/>
          </ac:picMkLst>
        </pc:picChg>
      </pc:sldChg>
      <pc:sldChg chg="addSp delSp modSp new mod">
        <pc:chgData name="Uma Ganesan" userId="783950ef343d668c" providerId="LiveId" clId="{CCE3A3DF-49BF-4E08-9CCE-E0EF4A19DB45}" dt="2021-08-06T15:52:47.869" v="1040" actId="9405"/>
        <pc:sldMkLst>
          <pc:docMk/>
          <pc:sldMk cId="3176309802" sldId="428"/>
        </pc:sldMkLst>
        <pc:spChg chg="del">
          <ac:chgData name="Uma Ganesan" userId="783950ef343d668c" providerId="LiveId" clId="{CCE3A3DF-49BF-4E08-9CCE-E0EF4A19DB45}" dt="2021-08-06T15:23:14.554" v="892" actId="478"/>
          <ac:spMkLst>
            <pc:docMk/>
            <pc:sldMk cId="3176309802" sldId="428"/>
            <ac:spMk id="2" creationId="{DB735516-B809-48DE-8E72-E9C225C26C26}"/>
          </ac:spMkLst>
        </pc:spChg>
        <pc:spChg chg="mod">
          <ac:chgData name="Uma Ganesan" userId="783950ef343d668c" providerId="LiveId" clId="{CCE3A3DF-49BF-4E08-9CCE-E0EF4A19DB45}" dt="2021-08-06T15:28:42.952" v="956" actId="207"/>
          <ac:spMkLst>
            <pc:docMk/>
            <pc:sldMk cId="3176309802" sldId="428"/>
            <ac:spMk id="3" creationId="{3F4E97F6-193D-48DE-8DBE-44877AF4C0CA}"/>
          </ac:spMkLst>
        </pc:spChg>
        <pc:spChg chg="add mod">
          <ac:chgData name="Uma Ganesan" userId="783950ef343d668c" providerId="LiveId" clId="{CCE3A3DF-49BF-4E08-9CCE-E0EF4A19DB45}" dt="2021-08-06T15:28:00.265" v="927" actId="20577"/>
          <ac:spMkLst>
            <pc:docMk/>
            <pc:sldMk cId="3176309802" sldId="428"/>
            <ac:spMk id="11" creationId="{70565395-5B8C-499E-9FA9-8426696ED961}"/>
          </ac:spMkLst>
        </pc:spChg>
        <pc:picChg chg="add mod">
          <ac:chgData name="Uma Ganesan" userId="783950ef343d668c" providerId="LiveId" clId="{CCE3A3DF-49BF-4E08-9CCE-E0EF4A19DB45}" dt="2021-08-06T15:23:21.236" v="896" actId="1076"/>
          <ac:picMkLst>
            <pc:docMk/>
            <pc:sldMk cId="3176309802" sldId="428"/>
            <ac:picMk id="5" creationId="{8CF23BB2-5F69-4134-A24F-2DA83D955277}"/>
          </ac:picMkLst>
        </pc:picChg>
        <pc:picChg chg="add del mod">
          <ac:chgData name="Uma Ganesan" userId="783950ef343d668c" providerId="LiveId" clId="{CCE3A3DF-49BF-4E08-9CCE-E0EF4A19DB45}" dt="2021-08-06T15:26:16.563" v="909" actId="21"/>
          <ac:picMkLst>
            <pc:docMk/>
            <pc:sldMk cId="3176309802" sldId="428"/>
            <ac:picMk id="7" creationId="{BA4A3BE7-D35B-4E78-8AE4-6F386B1905C1}"/>
          </ac:picMkLst>
        </pc:picChg>
        <pc:picChg chg="add del mod">
          <ac:chgData name="Uma Ganesan" userId="783950ef343d668c" providerId="LiveId" clId="{CCE3A3DF-49BF-4E08-9CCE-E0EF4A19DB45}" dt="2021-08-06T15:46:12.097" v="998" actId="478"/>
          <ac:picMkLst>
            <pc:docMk/>
            <pc:sldMk cId="3176309802" sldId="428"/>
            <ac:picMk id="9" creationId="{C28A3C93-04DC-4A95-817A-197A3A43A8A6}"/>
          </ac:picMkLst>
        </pc:picChg>
        <pc:picChg chg="add mod">
          <ac:chgData name="Uma Ganesan" userId="783950ef343d668c" providerId="LiveId" clId="{CCE3A3DF-49BF-4E08-9CCE-E0EF4A19DB45}" dt="2021-08-06T15:52:22.278" v="1036" actId="14100"/>
          <ac:picMkLst>
            <pc:docMk/>
            <pc:sldMk cId="3176309802" sldId="428"/>
            <ac:picMk id="13" creationId="{468BE8B7-CBAA-4BCE-89C9-3ABA323E1050}"/>
          </ac:picMkLst>
        </pc:picChg>
        <pc:inkChg chg="add del">
          <ac:chgData name="Uma Ganesan" userId="783950ef343d668c" providerId="LiveId" clId="{CCE3A3DF-49BF-4E08-9CCE-E0EF4A19DB45}" dt="2021-08-06T15:52:23.088" v="1037" actId="9405"/>
          <ac:inkMkLst>
            <pc:docMk/>
            <pc:sldMk cId="3176309802" sldId="428"/>
            <ac:inkMk id="14" creationId="{5E523373-63A2-4165-A977-9CF4CFC88248}"/>
          </ac:inkMkLst>
        </pc:inkChg>
        <pc:inkChg chg="add del">
          <ac:chgData name="Uma Ganesan" userId="783950ef343d668c" providerId="LiveId" clId="{CCE3A3DF-49BF-4E08-9CCE-E0EF4A19DB45}" dt="2021-08-06T15:52:23.447" v="1038" actId="9405"/>
          <ac:inkMkLst>
            <pc:docMk/>
            <pc:sldMk cId="3176309802" sldId="428"/>
            <ac:inkMk id="15" creationId="{82D38857-B5BB-4E50-8D69-B0A19E6C3E84}"/>
          </ac:inkMkLst>
        </pc:inkChg>
        <pc:inkChg chg="add del">
          <ac:chgData name="Uma Ganesan" userId="783950ef343d668c" providerId="LiveId" clId="{CCE3A3DF-49BF-4E08-9CCE-E0EF4A19DB45}" dt="2021-08-06T15:52:16.076" v="1030" actId="9405"/>
          <ac:inkMkLst>
            <pc:docMk/>
            <pc:sldMk cId="3176309802" sldId="428"/>
            <ac:inkMk id="16" creationId="{5B0EF04F-6653-4D95-AED4-E905645CCA7C}"/>
          </ac:inkMkLst>
        </pc:inkChg>
        <pc:inkChg chg="add del">
          <ac:chgData name="Uma Ganesan" userId="783950ef343d668c" providerId="LiveId" clId="{CCE3A3DF-49BF-4E08-9CCE-E0EF4A19DB45}" dt="2021-08-06T15:52:16.004" v="1029" actId="9405"/>
          <ac:inkMkLst>
            <pc:docMk/>
            <pc:sldMk cId="3176309802" sldId="428"/>
            <ac:inkMk id="17" creationId="{078D143F-E5DC-40BB-99AF-591E904880FD}"/>
          </ac:inkMkLst>
        </pc:inkChg>
        <pc:inkChg chg="add del">
          <ac:chgData name="Uma Ganesan" userId="783950ef343d668c" providerId="LiveId" clId="{CCE3A3DF-49BF-4E08-9CCE-E0EF4A19DB45}" dt="2021-08-06T15:52:13.416" v="1028" actId="9405"/>
          <ac:inkMkLst>
            <pc:docMk/>
            <pc:sldMk cId="3176309802" sldId="428"/>
            <ac:inkMk id="18" creationId="{B1E56557-782E-4CB1-9D9A-98BAAB78ED6E}"/>
          </ac:inkMkLst>
        </pc:inkChg>
        <pc:inkChg chg="add">
          <ac:chgData name="Uma Ganesan" userId="783950ef343d668c" providerId="LiveId" clId="{CCE3A3DF-49BF-4E08-9CCE-E0EF4A19DB45}" dt="2021-08-06T15:52:37.051" v="1039" actId="9405"/>
          <ac:inkMkLst>
            <pc:docMk/>
            <pc:sldMk cId="3176309802" sldId="428"/>
            <ac:inkMk id="19" creationId="{0E9EEE6C-10FB-4B95-87D7-ED90B987BF95}"/>
          </ac:inkMkLst>
        </pc:inkChg>
        <pc:inkChg chg="add">
          <ac:chgData name="Uma Ganesan" userId="783950ef343d668c" providerId="LiveId" clId="{CCE3A3DF-49BF-4E08-9CCE-E0EF4A19DB45}" dt="2021-08-06T15:52:47.869" v="1040" actId="9405"/>
          <ac:inkMkLst>
            <pc:docMk/>
            <pc:sldMk cId="3176309802" sldId="428"/>
            <ac:inkMk id="20" creationId="{825CCD8A-23E0-4BAC-A426-D7DDDF902C2D}"/>
          </ac:inkMkLst>
        </pc:inkChg>
      </pc:sldChg>
      <pc:sldChg chg="addSp delSp modSp add mod">
        <pc:chgData name="Uma Ganesan" userId="783950ef343d668c" providerId="LiveId" clId="{CCE3A3DF-49BF-4E08-9CCE-E0EF4A19DB45}" dt="2021-08-06T15:56:38.529" v="1067" actId="9405"/>
        <pc:sldMkLst>
          <pc:docMk/>
          <pc:sldMk cId="2507243504" sldId="429"/>
        </pc:sldMkLst>
        <pc:spChg chg="mod">
          <ac:chgData name="Uma Ganesan" userId="783950ef343d668c" providerId="LiveId" clId="{CCE3A3DF-49BF-4E08-9CCE-E0EF4A19DB45}" dt="2021-08-06T15:29:39.409" v="982" actId="6549"/>
          <ac:spMkLst>
            <pc:docMk/>
            <pc:sldMk cId="2507243504" sldId="429"/>
            <ac:spMk id="3" creationId="{3F4E97F6-193D-48DE-8DBE-44877AF4C0CA}"/>
          </ac:spMkLst>
        </pc:spChg>
        <pc:spChg chg="mod">
          <ac:chgData name="Uma Ganesan" userId="783950ef343d668c" providerId="LiveId" clId="{CCE3A3DF-49BF-4E08-9CCE-E0EF4A19DB45}" dt="2021-08-06T15:30:09.440" v="984"/>
          <ac:spMkLst>
            <pc:docMk/>
            <pc:sldMk cId="2507243504" sldId="429"/>
            <ac:spMk id="11" creationId="{70565395-5B8C-499E-9FA9-8426696ED961}"/>
          </ac:spMkLst>
        </pc:spChg>
        <pc:picChg chg="add mod">
          <ac:chgData name="Uma Ganesan" userId="783950ef343d668c" providerId="LiveId" clId="{CCE3A3DF-49BF-4E08-9CCE-E0EF4A19DB45}" dt="2021-08-06T15:29:28.786" v="962" actId="1076"/>
          <ac:picMkLst>
            <pc:docMk/>
            <pc:sldMk cId="2507243504" sldId="429"/>
            <ac:picMk id="4" creationId="{28152B6B-56C2-4C83-B2E9-B1D1E6067BD4}"/>
          </ac:picMkLst>
        </pc:picChg>
        <pc:picChg chg="del">
          <ac:chgData name="Uma Ganesan" userId="783950ef343d668c" providerId="LiveId" clId="{CCE3A3DF-49BF-4E08-9CCE-E0EF4A19DB45}" dt="2021-08-06T15:29:03.633" v="958" actId="478"/>
          <ac:picMkLst>
            <pc:docMk/>
            <pc:sldMk cId="2507243504" sldId="429"/>
            <ac:picMk id="5" creationId="{8CF23BB2-5F69-4134-A24F-2DA83D955277}"/>
          </ac:picMkLst>
        </pc:picChg>
        <pc:inkChg chg="add">
          <ac:chgData name="Uma Ganesan" userId="783950ef343d668c" providerId="LiveId" clId="{CCE3A3DF-49BF-4E08-9CCE-E0EF4A19DB45}" dt="2021-08-06T15:56:38.529" v="1067" actId="9405"/>
          <ac:inkMkLst>
            <pc:docMk/>
            <pc:sldMk cId="2507243504" sldId="429"/>
            <ac:inkMk id="6" creationId="{52641D45-C9A4-4366-87E6-20A1CC04370A}"/>
          </ac:inkMkLst>
        </pc:inkChg>
      </pc:sldChg>
      <pc:sldChg chg="addSp delSp modSp new mod ord">
        <pc:chgData name="Uma Ganesan" userId="783950ef343d668c" providerId="LiveId" clId="{CCE3A3DF-49BF-4E08-9CCE-E0EF4A19DB45}" dt="2021-08-06T15:55:22.102" v="1066" actId="1076"/>
        <pc:sldMkLst>
          <pc:docMk/>
          <pc:sldMk cId="2518485450" sldId="430"/>
        </pc:sldMkLst>
        <pc:spChg chg="del">
          <ac:chgData name="Uma Ganesan" userId="783950ef343d668c" providerId="LiveId" clId="{CCE3A3DF-49BF-4E08-9CCE-E0EF4A19DB45}" dt="2021-08-06T15:43:38.005" v="986" actId="478"/>
          <ac:spMkLst>
            <pc:docMk/>
            <pc:sldMk cId="2518485450" sldId="430"/>
            <ac:spMk id="2" creationId="{21D10231-B777-4EF3-8E6C-ED956923CEBA}"/>
          </ac:spMkLst>
        </pc:spChg>
        <pc:spChg chg="mod">
          <ac:chgData name="Uma Ganesan" userId="783950ef343d668c" providerId="LiveId" clId="{CCE3A3DF-49BF-4E08-9CCE-E0EF4A19DB45}" dt="2021-08-06T15:44:08.740" v="995"/>
          <ac:spMkLst>
            <pc:docMk/>
            <pc:sldMk cId="2518485450" sldId="430"/>
            <ac:spMk id="3" creationId="{5811E103-CABA-4E2A-860C-617F5A7E66B2}"/>
          </ac:spMkLst>
        </pc:spChg>
        <pc:grpChg chg="mod">
          <ac:chgData name="Uma Ganesan" userId="783950ef343d668c" providerId="LiveId" clId="{CCE3A3DF-49BF-4E08-9CCE-E0EF4A19DB45}" dt="2021-08-06T15:52:10.254" v="1024"/>
          <ac:grpSpMkLst>
            <pc:docMk/>
            <pc:sldMk cId="2518485450" sldId="430"/>
            <ac:grpSpMk id="10" creationId="{B1B45A70-BC3D-4E4D-8205-A61A5CE4A0CA}"/>
          </ac:grpSpMkLst>
        </pc:grpChg>
        <pc:picChg chg="add del mod">
          <ac:chgData name="Uma Ganesan" userId="783950ef343d668c" providerId="LiveId" clId="{CCE3A3DF-49BF-4E08-9CCE-E0EF4A19DB45}" dt="2021-08-06T15:55:02.679" v="1062" actId="21"/>
          <ac:picMkLst>
            <pc:docMk/>
            <pc:sldMk cId="2518485450" sldId="430"/>
            <ac:picMk id="5" creationId="{B8E0703F-EBF8-4936-A5C6-6637BD5F29E9}"/>
          </ac:picMkLst>
        </pc:picChg>
        <pc:picChg chg="add mod">
          <ac:chgData name="Uma Ganesan" userId="783950ef343d668c" providerId="LiveId" clId="{CCE3A3DF-49BF-4E08-9CCE-E0EF4A19DB45}" dt="2021-08-06T15:55:22.102" v="1066" actId="1076"/>
          <ac:picMkLst>
            <pc:docMk/>
            <pc:sldMk cId="2518485450" sldId="430"/>
            <ac:picMk id="12" creationId="{7FC801B2-0F6E-49D3-90C0-7CD84757741D}"/>
          </ac:picMkLst>
        </pc:picChg>
        <pc:inkChg chg="add del">
          <ac:chgData name="Uma Ganesan" userId="783950ef343d668c" providerId="LiveId" clId="{CCE3A3DF-49BF-4E08-9CCE-E0EF4A19DB45}" dt="2021-08-06T15:52:12.471" v="1027" actId="9405"/>
          <ac:inkMkLst>
            <pc:docMk/>
            <pc:sldMk cId="2518485450" sldId="430"/>
            <ac:inkMk id="6" creationId="{73082A00-CA69-4BBE-9F8D-9514F1059301}"/>
          </ac:inkMkLst>
        </pc:inkChg>
        <pc:inkChg chg="add del">
          <ac:chgData name="Uma Ganesan" userId="783950ef343d668c" providerId="LiveId" clId="{CCE3A3DF-49BF-4E08-9CCE-E0EF4A19DB45}" dt="2021-08-06T15:52:11.544" v="1026" actId="9405"/>
          <ac:inkMkLst>
            <pc:docMk/>
            <pc:sldMk cId="2518485450" sldId="430"/>
            <ac:inkMk id="7" creationId="{310EC1B7-98B4-4A88-8F44-006CCB2EBA6A}"/>
          </ac:inkMkLst>
        </pc:inkChg>
        <pc:inkChg chg="add del mod">
          <ac:chgData name="Uma Ganesan" userId="783950ef343d668c" providerId="LiveId" clId="{CCE3A3DF-49BF-4E08-9CCE-E0EF4A19DB45}" dt="2021-08-06T15:52:10.612" v="1025" actId="9405"/>
          <ac:inkMkLst>
            <pc:docMk/>
            <pc:sldMk cId="2518485450" sldId="430"/>
            <ac:inkMk id="8" creationId="{FF8F818F-96AA-4188-89DD-28E889F97CDB}"/>
          </ac:inkMkLst>
        </pc:inkChg>
        <pc:inkChg chg="add del mod">
          <ac:chgData name="Uma Ganesan" userId="783950ef343d668c" providerId="LiveId" clId="{CCE3A3DF-49BF-4E08-9CCE-E0EF4A19DB45}" dt="2021-08-06T15:52:10.254" v="1024"/>
          <ac:inkMkLst>
            <pc:docMk/>
            <pc:sldMk cId="2518485450" sldId="430"/>
            <ac:inkMk id="9" creationId="{EBB24CAF-D7EB-49F6-9D91-442E4D56F93B}"/>
          </ac:inkMkLst>
        </pc:inkChg>
      </pc:sldChg>
      <pc:sldChg chg="add del">
        <pc:chgData name="Uma Ganesan" userId="783950ef343d668c" providerId="LiveId" clId="{CCE3A3DF-49BF-4E08-9CCE-E0EF4A19DB45}" dt="2021-08-14T05:02:32.007" v="2561"/>
        <pc:sldMkLst>
          <pc:docMk/>
          <pc:sldMk cId="692223949" sldId="431"/>
        </pc:sldMkLst>
      </pc:sldChg>
      <pc:sldChg chg="addSp delSp new del mod">
        <pc:chgData name="Uma Ganesan" userId="783950ef343d668c" providerId="LiveId" clId="{CCE3A3DF-49BF-4E08-9CCE-E0EF4A19DB45}" dt="2021-08-06T15:50:47.999" v="1017" actId="680"/>
        <pc:sldMkLst>
          <pc:docMk/>
          <pc:sldMk cId="1695590198" sldId="431"/>
        </pc:sldMkLst>
        <pc:inkChg chg="add del">
          <ac:chgData name="Uma Ganesan" userId="783950ef343d668c" providerId="LiveId" clId="{CCE3A3DF-49BF-4E08-9CCE-E0EF4A19DB45}" dt="2021-08-06T15:50:47.007" v="1016" actId="9405"/>
          <ac:inkMkLst>
            <pc:docMk/>
            <pc:sldMk cId="1695590198" sldId="431"/>
            <ac:inkMk id="4" creationId="{713FA768-F599-470B-99A1-60257871769A}"/>
          </ac:inkMkLst>
        </pc:inkChg>
        <pc:inkChg chg="add del">
          <ac:chgData name="Uma Ganesan" userId="783950ef343d668c" providerId="LiveId" clId="{CCE3A3DF-49BF-4E08-9CCE-E0EF4A19DB45}" dt="2021-08-06T15:50:46.662" v="1015" actId="9405"/>
          <ac:inkMkLst>
            <pc:docMk/>
            <pc:sldMk cId="1695590198" sldId="431"/>
            <ac:inkMk id="5" creationId="{38A4D6D5-16A3-43FF-83CA-0B44278DC886}"/>
          </ac:inkMkLst>
        </pc:inkChg>
        <pc:inkChg chg="add del">
          <ac:chgData name="Uma Ganesan" userId="783950ef343d668c" providerId="LiveId" clId="{CCE3A3DF-49BF-4E08-9CCE-E0EF4A19DB45}" dt="2021-08-06T15:50:46.502" v="1014" actId="9405"/>
          <ac:inkMkLst>
            <pc:docMk/>
            <pc:sldMk cId="1695590198" sldId="431"/>
            <ac:inkMk id="6" creationId="{25606950-B4EB-409B-8E73-114CA1F1C29D}"/>
          </ac:inkMkLst>
        </pc:inkChg>
      </pc:sldChg>
      <pc:sldChg chg="addSp delSp modSp new del mod">
        <pc:chgData name="Uma Ganesan" userId="783950ef343d668c" providerId="LiveId" clId="{CCE3A3DF-49BF-4E08-9CCE-E0EF4A19DB45}" dt="2021-08-14T05:01:29.443" v="2556" actId="2696"/>
        <pc:sldMkLst>
          <pc:docMk/>
          <pc:sldMk cId="2409715749" sldId="431"/>
        </pc:sldMkLst>
        <pc:spChg chg="del">
          <ac:chgData name="Uma Ganesan" userId="783950ef343d668c" providerId="LiveId" clId="{CCE3A3DF-49BF-4E08-9CCE-E0EF4A19DB45}" dt="2021-08-06T15:53:17.878" v="1045" actId="478"/>
          <ac:spMkLst>
            <pc:docMk/>
            <pc:sldMk cId="2409715749" sldId="431"/>
            <ac:spMk id="2" creationId="{D8F62F99-9C06-4BBF-BE4D-02A9F54C04B8}"/>
          </ac:spMkLst>
        </pc:spChg>
        <pc:spChg chg="mod">
          <ac:chgData name="Uma Ganesan" userId="783950ef343d668c" providerId="LiveId" clId="{CCE3A3DF-49BF-4E08-9CCE-E0EF4A19DB45}" dt="2021-08-06T16:18:33.445" v="1156" actId="207"/>
          <ac:spMkLst>
            <pc:docMk/>
            <pc:sldMk cId="2409715749" sldId="431"/>
            <ac:spMk id="3" creationId="{116EC73C-E140-4C69-A7BD-91A05CB08BD2}"/>
          </ac:spMkLst>
        </pc:spChg>
        <pc:spChg chg="add mod">
          <ac:chgData name="Uma Ganesan" userId="783950ef343d668c" providerId="LiveId" clId="{CCE3A3DF-49BF-4E08-9CCE-E0EF4A19DB45}" dt="2021-08-06T16:19:38.017" v="1166" actId="6549"/>
          <ac:spMkLst>
            <pc:docMk/>
            <pc:sldMk cId="2409715749" sldId="431"/>
            <ac:spMk id="6" creationId="{2B670E98-BD69-44F3-ABBB-A61FEC0C9775}"/>
          </ac:spMkLst>
        </pc:spChg>
        <pc:inkChg chg="add">
          <ac:chgData name="Uma Ganesan" userId="783950ef343d668c" providerId="LiveId" clId="{CCE3A3DF-49BF-4E08-9CCE-E0EF4A19DB45}" dt="2021-08-06T15:53:03.936" v="1042" actId="9405"/>
          <ac:inkMkLst>
            <pc:docMk/>
            <pc:sldMk cId="2409715749" sldId="431"/>
            <ac:inkMk id="4" creationId="{5B11BB16-1879-40FF-9404-4C71D7BDE1B0}"/>
          </ac:inkMkLst>
        </pc:inkChg>
      </pc:sldChg>
      <pc:sldChg chg="addSp delSp modSp new mod">
        <pc:chgData name="Uma Ganesan" userId="783950ef343d668c" providerId="LiveId" clId="{CCE3A3DF-49BF-4E08-9CCE-E0EF4A19DB45}" dt="2021-08-14T05:00:32.591" v="2551" actId="14100"/>
        <pc:sldMkLst>
          <pc:docMk/>
          <pc:sldMk cId="1327243632" sldId="432"/>
        </pc:sldMkLst>
        <pc:spChg chg="del">
          <ac:chgData name="Uma Ganesan" userId="783950ef343d668c" providerId="LiveId" clId="{CCE3A3DF-49BF-4E08-9CCE-E0EF4A19DB45}" dt="2021-08-06T15:57:15.031" v="1069" actId="478"/>
          <ac:spMkLst>
            <pc:docMk/>
            <pc:sldMk cId="1327243632" sldId="432"/>
            <ac:spMk id="2" creationId="{B8A0F20E-ECEF-432F-95D3-0F7A04651B0A}"/>
          </ac:spMkLst>
        </pc:spChg>
        <pc:spChg chg="mod">
          <ac:chgData name="Uma Ganesan" userId="783950ef343d668c" providerId="LiveId" clId="{CCE3A3DF-49BF-4E08-9CCE-E0EF4A19DB45}" dt="2021-08-06T15:57:34.570" v="1095" actId="207"/>
          <ac:spMkLst>
            <pc:docMk/>
            <pc:sldMk cId="1327243632" sldId="432"/>
            <ac:spMk id="3" creationId="{EBCC3C9B-78D9-4507-954C-3042B0D611FF}"/>
          </ac:spMkLst>
        </pc:spChg>
        <pc:spChg chg="add mod">
          <ac:chgData name="Uma Ganesan" userId="783950ef343d668c" providerId="LiveId" clId="{CCE3A3DF-49BF-4E08-9CCE-E0EF4A19DB45}" dt="2021-08-14T05:00:32.591" v="2551" actId="14100"/>
          <ac:spMkLst>
            <pc:docMk/>
            <pc:sldMk cId="1327243632" sldId="432"/>
            <ac:spMk id="7" creationId="{06D6C8EC-5249-4DEE-92D4-D1546C671051}"/>
          </ac:spMkLst>
        </pc:spChg>
        <pc:picChg chg="add mod">
          <ac:chgData name="Uma Ganesan" userId="783950ef343d668c" providerId="LiveId" clId="{CCE3A3DF-49BF-4E08-9CCE-E0EF4A19DB45}" dt="2021-08-14T05:00:28.845" v="2550" actId="1076"/>
          <ac:picMkLst>
            <pc:docMk/>
            <pc:sldMk cId="1327243632" sldId="432"/>
            <ac:picMk id="4" creationId="{A13634A0-295C-49B0-B63A-55AFD0E627F0}"/>
          </ac:picMkLst>
        </pc:picChg>
        <pc:picChg chg="add mod">
          <ac:chgData name="Uma Ganesan" userId="783950ef343d668c" providerId="LiveId" clId="{CCE3A3DF-49BF-4E08-9CCE-E0EF4A19DB45}" dt="2021-08-14T04:59:47.831" v="2538" actId="1076"/>
          <ac:picMkLst>
            <pc:docMk/>
            <pc:sldMk cId="1327243632" sldId="432"/>
            <ac:picMk id="5" creationId="{6E221FE8-3EC9-4DCD-A888-26A58790699F}"/>
          </ac:picMkLst>
        </pc:picChg>
        <pc:picChg chg="add del mod">
          <ac:chgData name="Uma Ganesan" userId="783950ef343d668c" providerId="LiveId" clId="{CCE3A3DF-49BF-4E08-9CCE-E0EF4A19DB45}" dt="2021-08-14T05:00:21.922" v="2548" actId="478"/>
          <ac:picMkLst>
            <pc:docMk/>
            <pc:sldMk cId="1327243632" sldId="432"/>
            <ac:picMk id="9" creationId="{09AC4F56-002A-478D-8106-BFF900130659}"/>
          </ac:picMkLst>
        </pc:picChg>
      </pc:sldChg>
      <pc:sldChg chg="add">
        <pc:chgData name="Uma Ganesan" userId="783950ef343d668c" providerId="LiveId" clId="{CCE3A3DF-49BF-4E08-9CCE-E0EF4A19DB45}" dt="2021-08-14T04:47:14.425" v="2511"/>
        <pc:sldMkLst>
          <pc:docMk/>
          <pc:sldMk cId="2970519415" sldId="433"/>
        </pc:sldMkLst>
      </pc:sldChg>
      <pc:sldChg chg="del">
        <pc:chgData name="Uma Ganesan" userId="783950ef343d668c" providerId="LiveId" clId="{CCE3A3DF-49BF-4E08-9CCE-E0EF4A19DB45}" dt="2021-08-14T04:47:06.369" v="2510" actId="2696"/>
        <pc:sldMkLst>
          <pc:docMk/>
          <pc:sldMk cId="3290389958" sldId="433"/>
        </pc:sldMkLst>
      </pc:sldChg>
      <pc:sldChg chg="addSp delSp modSp mod">
        <pc:chgData name="Uma Ganesan" userId="783950ef343d668c" providerId="LiveId" clId="{CCE3A3DF-49BF-4E08-9CCE-E0EF4A19DB45}" dt="2021-08-14T05:32:36.736" v="3160" actId="14100"/>
        <pc:sldMkLst>
          <pc:docMk/>
          <pc:sldMk cId="1181718780" sldId="434"/>
        </pc:sldMkLst>
        <pc:spChg chg="del mod">
          <ac:chgData name="Uma Ganesan" userId="783950ef343d668c" providerId="LiveId" clId="{CCE3A3DF-49BF-4E08-9CCE-E0EF4A19DB45}" dt="2021-08-14T05:29:10.407" v="3142" actId="21"/>
          <ac:spMkLst>
            <pc:docMk/>
            <pc:sldMk cId="1181718780" sldId="434"/>
            <ac:spMk id="6" creationId="{5C42D476-E851-4912-BEDF-9AC6274B39F2}"/>
          </ac:spMkLst>
        </pc:spChg>
        <pc:picChg chg="add mod">
          <ac:chgData name="Uma Ganesan" userId="783950ef343d668c" providerId="LiveId" clId="{CCE3A3DF-49BF-4E08-9CCE-E0EF4A19DB45}" dt="2021-08-14T05:32:36.736" v="3160" actId="14100"/>
          <ac:picMkLst>
            <pc:docMk/>
            <pc:sldMk cId="1181718780" sldId="434"/>
            <ac:picMk id="4" creationId="{BC4B9A6C-1073-49F8-898F-03B7F2F9A6B0}"/>
          </ac:picMkLst>
        </pc:picChg>
        <pc:picChg chg="del">
          <ac:chgData name="Uma Ganesan" userId="783950ef343d668c" providerId="LiveId" clId="{CCE3A3DF-49BF-4E08-9CCE-E0EF4A19DB45}" dt="2021-08-14T05:29:20.516" v="3145" actId="478"/>
          <ac:picMkLst>
            <pc:docMk/>
            <pc:sldMk cId="1181718780" sldId="434"/>
            <ac:picMk id="5" creationId="{6661DDAB-2AE9-4EF1-BA40-996B2EA77312}"/>
          </ac:picMkLst>
        </pc:picChg>
      </pc:sldChg>
      <pc:sldChg chg="modSp new mod">
        <pc:chgData name="Uma Ganesan" userId="783950ef343d668c" providerId="LiveId" clId="{CCE3A3DF-49BF-4E08-9CCE-E0EF4A19DB45}" dt="2021-08-14T04:17:51.427" v="1236" actId="20577"/>
        <pc:sldMkLst>
          <pc:docMk/>
          <pc:sldMk cId="980848343" sldId="435"/>
        </pc:sldMkLst>
        <pc:spChg chg="mod">
          <ac:chgData name="Uma Ganesan" userId="783950ef343d668c" providerId="LiveId" clId="{CCE3A3DF-49BF-4E08-9CCE-E0EF4A19DB45}" dt="2021-08-14T04:17:51.427" v="1236" actId="20577"/>
          <ac:spMkLst>
            <pc:docMk/>
            <pc:sldMk cId="980848343" sldId="435"/>
            <ac:spMk id="2" creationId="{108A7212-64D1-45B9-8D88-6B0A2A570FE0}"/>
          </ac:spMkLst>
        </pc:spChg>
        <pc:spChg chg="mod">
          <ac:chgData name="Uma Ganesan" userId="783950ef343d668c" providerId="LiveId" clId="{CCE3A3DF-49BF-4E08-9CCE-E0EF4A19DB45}" dt="2021-08-14T04:14:54.972" v="1190" actId="207"/>
          <ac:spMkLst>
            <pc:docMk/>
            <pc:sldMk cId="980848343" sldId="435"/>
            <ac:spMk id="3" creationId="{A618EF7A-5ABB-4B09-A264-FC90CCC5835A}"/>
          </ac:spMkLst>
        </pc:spChg>
      </pc:sldChg>
      <pc:sldChg chg="modSp add mod">
        <pc:chgData name="Uma Ganesan" userId="783950ef343d668c" providerId="LiveId" clId="{CCE3A3DF-49BF-4E08-9CCE-E0EF4A19DB45}" dt="2021-08-14T05:04:49.362" v="2571" actId="20577"/>
        <pc:sldMkLst>
          <pc:docMk/>
          <pc:sldMk cId="3496277508" sldId="436"/>
        </pc:sldMkLst>
        <pc:spChg chg="mod">
          <ac:chgData name="Uma Ganesan" userId="783950ef343d668c" providerId="LiveId" clId="{CCE3A3DF-49BF-4E08-9CCE-E0EF4A19DB45}" dt="2021-08-14T05:04:49.362" v="2571" actId="20577"/>
          <ac:spMkLst>
            <pc:docMk/>
            <pc:sldMk cId="3496277508" sldId="436"/>
            <ac:spMk id="2" creationId="{108A7212-64D1-45B9-8D88-6B0A2A570FE0}"/>
          </ac:spMkLst>
        </pc:spChg>
        <pc:spChg chg="mod">
          <ac:chgData name="Uma Ganesan" userId="783950ef343d668c" providerId="LiveId" clId="{CCE3A3DF-49BF-4E08-9CCE-E0EF4A19DB45}" dt="2021-08-14T05:04:37.579" v="2563" actId="20577"/>
          <ac:spMkLst>
            <pc:docMk/>
            <pc:sldMk cId="3496277508" sldId="436"/>
            <ac:spMk id="3" creationId="{A618EF7A-5ABB-4B09-A264-FC90CCC5835A}"/>
          </ac:spMkLst>
        </pc:spChg>
      </pc:sldChg>
      <pc:sldChg chg="modSp new mod">
        <pc:chgData name="Uma Ganesan" userId="783950ef343d668c" providerId="LiveId" clId="{CCE3A3DF-49BF-4E08-9CCE-E0EF4A19DB45}" dt="2021-08-14T04:40:18.375" v="2509" actId="20577"/>
        <pc:sldMkLst>
          <pc:docMk/>
          <pc:sldMk cId="2819652337" sldId="437"/>
        </pc:sldMkLst>
        <pc:spChg chg="mod">
          <ac:chgData name="Uma Ganesan" userId="783950ef343d668c" providerId="LiveId" clId="{CCE3A3DF-49BF-4E08-9CCE-E0EF4A19DB45}" dt="2021-08-14T04:40:18.375" v="2509" actId="20577"/>
          <ac:spMkLst>
            <pc:docMk/>
            <pc:sldMk cId="2819652337" sldId="437"/>
            <ac:spMk id="2" creationId="{756027FC-1F62-4D6B-B7F4-5F16A464885C}"/>
          </ac:spMkLst>
        </pc:spChg>
        <pc:spChg chg="mod">
          <ac:chgData name="Uma Ganesan" userId="783950ef343d668c" providerId="LiveId" clId="{CCE3A3DF-49BF-4E08-9CCE-E0EF4A19DB45}" dt="2021-08-14T04:32:27.781" v="2003" actId="20577"/>
          <ac:spMkLst>
            <pc:docMk/>
            <pc:sldMk cId="2819652337" sldId="437"/>
            <ac:spMk id="3" creationId="{908CB8A7-C9D4-4B81-A5DF-7C0D50B04171}"/>
          </ac:spMkLst>
        </pc:spChg>
      </pc:sldChg>
      <pc:sldChg chg="addSp delSp modSp new mod">
        <pc:chgData name="Uma Ganesan" userId="783950ef343d668c" providerId="LiveId" clId="{CCE3A3DF-49BF-4E08-9CCE-E0EF4A19DB45}" dt="2021-08-14T04:48:47.317" v="2531"/>
        <pc:sldMkLst>
          <pc:docMk/>
          <pc:sldMk cId="258973796" sldId="438"/>
        </pc:sldMkLst>
        <pc:spChg chg="del">
          <ac:chgData name="Uma Ganesan" userId="783950ef343d668c" providerId="LiveId" clId="{CCE3A3DF-49BF-4E08-9CCE-E0EF4A19DB45}" dt="2021-08-14T04:47:40.552" v="2516"/>
          <ac:spMkLst>
            <pc:docMk/>
            <pc:sldMk cId="258973796" sldId="438"/>
            <ac:spMk id="2" creationId="{EAC1C97C-F5D8-48C4-A991-8435B3CFE7CE}"/>
          </ac:spMkLst>
        </pc:spChg>
        <pc:spChg chg="mod">
          <ac:chgData name="Uma Ganesan" userId="783950ef343d668c" providerId="LiveId" clId="{CCE3A3DF-49BF-4E08-9CCE-E0EF4A19DB45}" dt="2021-08-14T04:48:47.317" v="2531"/>
          <ac:spMkLst>
            <pc:docMk/>
            <pc:sldMk cId="258973796" sldId="438"/>
            <ac:spMk id="3" creationId="{19D4C42F-A09B-4FF4-A529-D6E74B463B15}"/>
          </ac:spMkLst>
        </pc:spChg>
        <pc:spChg chg="add del mod">
          <ac:chgData name="Uma Ganesan" userId="783950ef343d668c" providerId="LiveId" clId="{CCE3A3DF-49BF-4E08-9CCE-E0EF4A19DB45}" dt="2021-08-14T04:48:22.698" v="2523" actId="478"/>
          <ac:spMkLst>
            <pc:docMk/>
            <pc:sldMk cId="258973796" sldId="438"/>
            <ac:spMk id="6" creationId="{594B515E-E6B9-42BE-B722-C14858D8F2D6}"/>
          </ac:spMkLst>
        </pc:spChg>
        <pc:picChg chg="add del mod">
          <ac:chgData name="Uma Ganesan" userId="783950ef343d668c" providerId="LiveId" clId="{CCE3A3DF-49BF-4E08-9CCE-E0EF4A19DB45}" dt="2021-08-14T04:48:00.781" v="2522" actId="21"/>
          <ac:picMkLst>
            <pc:docMk/>
            <pc:sldMk cId="258973796" sldId="438"/>
            <ac:picMk id="4" creationId="{1B455205-75FD-4C45-ADF1-3E1813895BCB}"/>
          </ac:picMkLst>
        </pc:picChg>
        <pc:picChg chg="add mod">
          <ac:chgData name="Uma Ganesan" userId="783950ef343d668c" providerId="LiveId" clId="{CCE3A3DF-49BF-4E08-9CCE-E0EF4A19DB45}" dt="2021-08-14T04:48:37.180" v="2530" actId="14100"/>
          <ac:picMkLst>
            <pc:docMk/>
            <pc:sldMk cId="258973796" sldId="438"/>
            <ac:picMk id="8" creationId="{40AE11AD-D441-47F3-898A-B957DC26437D}"/>
          </ac:picMkLst>
        </pc:picChg>
      </pc:sldChg>
      <pc:sldChg chg="new del">
        <pc:chgData name="Uma Ganesan" userId="783950ef343d668c" providerId="LiveId" clId="{CCE3A3DF-49BF-4E08-9CCE-E0EF4A19DB45}" dt="2021-08-14T05:02:16.051" v="2559" actId="680"/>
        <pc:sldMkLst>
          <pc:docMk/>
          <pc:sldMk cId="1476732657" sldId="439"/>
        </pc:sldMkLst>
      </pc:sldChg>
      <pc:sldChg chg="modSp add mod">
        <pc:chgData name="Uma Ganesan" userId="783950ef343d668c" providerId="LiveId" clId="{CCE3A3DF-49BF-4E08-9CCE-E0EF4A19DB45}" dt="2021-08-14T05:12:00.884" v="3100" actId="14100"/>
        <pc:sldMkLst>
          <pc:docMk/>
          <pc:sldMk cId="1596187781" sldId="439"/>
        </pc:sldMkLst>
        <pc:spChg chg="mod">
          <ac:chgData name="Uma Ganesan" userId="783950ef343d668c" providerId="LiveId" clId="{CCE3A3DF-49BF-4E08-9CCE-E0EF4A19DB45}" dt="2021-08-14T05:12:00.884" v="3100" actId="14100"/>
          <ac:spMkLst>
            <pc:docMk/>
            <pc:sldMk cId="1596187781" sldId="439"/>
            <ac:spMk id="2" creationId="{756027FC-1F62-4D6B-B7F4-5F16A464885C}"/>
          </ac:spMkLst>
        </pc:spChg>
        <pc:spChg chg="mod">
          <ac:chgData name="Uma Ganesan" userId="783950ef343d668c" providerId="LiveId" clId="{CCE3A3DF-49BF-4E08-9CCE-E0EF4A19DB45}" dt="2021-08-14T05:05:45.231" v="2573" actId="20577"/>
          <ac:spMkLst>
            <pc:docMk/>
            <pc:sldMk cId="1596187781" sldId="439"/>
            <ac:spMk id="3" creationId="{908CB8A7-C9D4-4B81-A5DF-7C0D50B04171}"/>
          </ac:spMkLst>
        </pc:spChg>
      </pc:sldChg>
      <pc:sldChg chg="addSp delSp modSp new mod ord modAnim">
        <pc:chgData name="Uma Ganesan" userId="783950ef343d668c" providerId="LiveId" clId="{CCE3A3DF-49BF-4E08-9CCE-E0EF4A19DB45}" dt="2021-08-14T05:41:22.628" v="3221" actId="1076"/>
        <pc:sldMkLst>
          <pc:docMk/>
          <pc:sldMk cId="393430322" sldId="440"/>
        </pc:sldMkLst>
        <pc:spChg chg="del">
          <ac:chgData name="Uma Ganesan" userId="783950ef343d668c" providerId="LiveId" clId="{CCE3A3DF-49BF-4E08-9CCE-E0EF4A19DB45}" dt="2021-08-14T05:28:17.657" v="3136"/>
          <ac:spMkLst>
            <pc:docMk/>
            <pc:sldMk cId="393430322" sldId="440"/>
            <ac:spMk id="2" creationId="{B35E073E-9A84-419E-84A2-CCEE7ADE2F95}"/>
          </ac:spMkLst>
        </pc:spChg>
        <pc:spChg chg="mod">
          <ac:chgData name="Uma Ganesan" userId="783950ef343d668c" providerId="LiveId" clId="{CCE3A3DF-49BF-4E08-9CCE-E0EF4A19DB45}" dt="2021-08-14T05:28:51.923" v="3140" actId="207"/>
          <ac:spMkLst>
            <pc:docMk/>
            <pc:sldMk cId="393430322" sldId="440"/>
            <ac:spMk id="3" creationId="{5C1F6202-6D37-4DAF-8E64-21F1C6702F21}"/>
          </ac:spMkLst>
        </pc:spChg>
        <pc:spChg chg="add mod">
          <ac:chgData name="Uma Ganesan" userId="783950ef343d668c" providerId="LiveId" clId="{CCE3A3DF-49BF-4E08-9CCE-E0EF4A19DB45}" dt="2021-08-14T05:41:22.628" v="3221" actId="1076"/>
          <ac:spMkLst>
            <pc:docMk/>
            <pc:sldMk cId="393430322" sldId="440"/>
            <ac:spMk id="7" creationId="{C3C1042E-FC81-4E81-B2B5-9623BC1BBB7D}"/>
          </ac:spMkLst>
        </pc:spChg>
        <pc:picChg chg="add mod">
          <ac:chgData name="Uma Ganesan" userId="783950ef343d668c" providerId="LiveId" clId="{CCE3A3DF-49BF-4E08-9CCE-E0EF4A19DB45}" dt="2021-08-14T05:39:32.920" v="3210" actId="1076"/>
          <ac:picMkLst>
            <pc:docMk/>
            <pc:sldMk cId="393430322" sldId="440"/>
            <ac:picMk id="4" creationId="{F3285B92-2A54-4525-9AD6-4D600B00CCFA}"/>
          </ac:picMkLst>
        </pc:picChg>
        <pc:picChg chg="add del mod">
          <ac:chgData name="Uma Ganesan" userId="783950ef343d668c" providerId="LiveId" clId="{CCE3A3DF-49BF-4E08-9CCE-E0EF4A19DB45}" dt="2021-08-14T05:37:05.042" v="3167" actId="21"/>
          <ac:picMkLst>
            <pc:docMk/>
            <pc:sldMk cId="393430322" sldId="440"/>
            <ac:picMk id="1026" creationId="{3CD05252-C9D3-4A10-8908-F9C127227936}"/>
          </ac:picMkLst>
        </pc:picChg>
      </pc:sldChg>
      <pc:sldChg chg="addSp delSp modSp new mod">
        <pc:chgData name="Uma Ganesan" userId="783950ef343d668c" providerId="LiveId" clId="{CCE3A3DF-49BF-4E08-9CCE-E0EF4A19DB45}" dt="2021-08-14T05:39:04.812" v="3209" actId="1076"/>
        <pc:sldMkLst>
          <pc:docMk/>
          <pc:sldMk cId="1965918996" sldId="441"/>
        </pc:sldMkLst>
        <pc:spChg chg="del">
          <ac:chgData name="Uma Ganesan" userId="783950ef343d668c" providerId="LiveId" clId="{CCE3A3DF-49BF-4E08-9CCE-E0EF4A19DB45}" dt="2021-08-14T05:37:55.174" v="3170" actId="478"/>
          <ac:spMkLst>
            <pc:docMk/>
            <pc:sldMk cId="1965918996" sldId="441"/>
            <ac:spMk id="2" creationId="{E37BD87C-40AC-4017-9016-CD06F325BBEC}"/>
          </ac:spMkLst>
        </pc:spChg>
        <pc:spChg chg="mod">
          <ac:chgData name="Uma Ganesan" userId="783950ef343d668c" providerId="LiveId" clId="{CCE3A3DF-49BF-4E08-9CCE-E0EF4A19DB45}" dt="2021-08-14T05:39:01.114" v="3208" actId="20577"/>
          <ac:spMkLst>
            <pc:docMk/>
            <pc:sldMk cId="1965918996" sldId="441"/>
            <ac:spMk id="3" creationId="{79A4E27E-B6A1-4B84-A4D4-655969E26258}"/>
          </ac:spMkLst>
        </pc:spChg>
        <pc:picChg chg="add mod">
          <ac:chgData name="Uma Ganesan" userId="783950ef343d668c" providerId="LiveId" clId="{CCE3A3DF-49BF-4E08-9CCE-E0EF4A19DB45}" dt="2021-08-14T05:39:04.812" v="3209" actId="1076"/>
          <ac:picMkLst>
            <pc:docMk/>
            <pc:sldMk cId="1965918996" sldId="441"/>
            <ac:picMk id="2050" creationId="{11CC0B83-ABA8-4294-9418-B691E9F48DB5}"/>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7T03:45:51.3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47 267,'97'4,"0"3,-1 5,100 25,278 93,-180-44,942 217,9-42,-401-79,-794-175,1-2,-1-2,81-5,-27-1,253 4,-347-2,0 0,0-1,-1 0,1 0,-1-1,0 0,0 0,0-1,0-1,0 1,-1-2,0 1,0-1,9-9,8-8,-2-1,36-48,-37 44,-2-2,-1 0,-2-1,27-66,-37 80,-2 0,0 0,-1-1,-1 0,-1 0,0 1,-1-1,-1 0,-1 0,0 0,-7-32,3 36,-1 0,0 0,-1 0,-1 1,0 1,-1-1,0 1,0 0,-1 1,-1 1,0-1,-1 2,0-1,0 2,-1-1,-14-6,10 8,0 1,-1 1,1 0,-1 1,-25-2,-91 2,23 1,-76-4,154 9,0 0,0 2,-54 14,-51 30,27-9,-513 113,194-56,375-81,0-3,-1-2,0-2,-95 0,76-9,35 2,1-2,0-2,0-1,-62-15,58 5,13 4,-1 1,0 1,0 2,-41-3,33 7,0 1,0 3,1 1,-1 1,-68 18,-176 73,128-41,70-26,2 4,-143 77,-82 69,297-172,0 0,-1-1,0-1,1 0,-1-1,0 0,-1 0,1-2,0 1,-1-2,1 1,-22-4,30 3,0-1,0 0,0-1,0 1,1-1,-1 1,0-1,1 0,-1-1,1 1,-1-1,1 1,0-1,0 0,1 0,-1 0,-2-4,-5-8,1-1,-13-28,8 16,-202-388,186 363,19 35,1 0,1-1,0 0,1-1,-5-21,12 36,-1 0,1 0,-1 0,0 0,-1 0,1 0,-1 1,0-1,0 1,-6-7,8 9,-1 1,1 0,-1 0,1 0,-1 0,1 0,-1 0,0 0,1 0,-1 1,0-1,0 1,0-1,1 1,-1 0,0 0,0-1,0 1,0 1,0-1,0 0,1 0,-1 1,0-1,0 1,0-1,1 1,-1 0,0 0,1 0,-1 0,1 0,-3 2,-2 2,1 0,0 1,0 0,0 0,0 0,1 0,-6 14,5-11,1-1,-1 0,-1 0,0 0,-7 7,-5 2,-1-1,-41 27,53-39,0 0,0 0,0-1,0 0,-1 0,0-1,1 0,-1 0,0-1,0 0,0 0,0-1,-9 0,16 0,0 0,0 0,1 0,-1 0,0 0,0-1,0 1,0 0,0 0,1-1,-1 1,0 0,0-1,1 1,-1-1,0 1,1-1,-1 0,0 1,1-1,-1 0,1 1,-2-2,2 1,0 0,0 0,0 1,0-1,1 0,-1 0,0 0,0 0,0 1,1-1,-1 0,0 0,1 0,-1 1,1-1,-1 0,1 0,0 0,5-6,1 1,-1 0,12-8,-13 11,29-22,1 1,1 3,61-28,123-35,-57 23,90-52,-232 104,1 2,32-9,-28 10,33-14,20-10,-38 15,48-24,-68 29,0 1,1 1,0 0,45-7,96-5,-163 20,161-8,29-3,40-1,-96 7,-11-7,13 0,187 10,-171 3,-86 3,-2 2,1 3,-1 3,64 21,-106-27,0-2,0-1,0-1,37 0,88-15,-31 2,40-3,76-3,-205 17,452 12,242 67,-314-9,-238-37,-71-15,2-4,120 2,464-18,-522-12,-23 1,-57 10,1 3,0 4,117 20,-90-3,1-5,162 2,-57-1,-128-8,131 28,9 0,-150-31,292 39,-305-31,3 2,0-4,1-2,84 0,246-13,-348 1,94-18,-20 1,558-20,-464 26,-31 1,-143 10,77-12,-86 9,0 2,46 2,26-2,-42-9,-50 8,1 0,22-1,17-1,-1-3,65-18,-79 17,76-23,-67 17,65-12,-10 20,-12 2,-92 6,36-4,0-2,0-1,-1-2,42-16,-77 25,0-1,0 1,1-1,-1 1,0-1,0 1,0-1,0 0,0 0,0 1,0-1,0 0,1-2,-2 3,0 0,0-1,0 1,0 0,-1 0,1-1,0 1,0 0,0 0,0-1,0 1,-1 0,1 0,0-1,0 1,0 0,-1 0,1 0,0 0,0-1,-1 1,1 0,0 0,0 0,-1 0,1 0,0 0,-1 0,1 0,0-1,0 1,-1 0,1 0,-38-3,-380-22,16-1,265 25,-172-9,-408-6,525 17,-142 26,35 0,84-13,96-5,-20-6,76-3,-78 10,38 4,-154 25,78-16,78-13,-123 0,4 0,36 14,-306 22,-329-46,339-1,258 14,6 1,148-15,-102-15,75 7,-174 6,143 5,-50-3,-178 3,292 3,-1 4,-86 23,76-15,-139 11,168-24,6 0,4-1,0 1,-66 16,100-20,0 0,0 0,0 0,0 0,0 0,0 0,0 0,0 0,1 0,-1 0,0 1,0-1,0 0,0 0,0 0,0 0,0 0,0 0,0 0,0 0,0 0,0 0,0 0,0 0,0 0,0 0,0 0,0 0,0 0,0 1,0-1,0 0,0 0,0 0,0 0,0 0,0 0,0 0,0 0,0 0,0 0,0 0,0 0,0 0,0 0,-1 0,1 0,0 0,0 0,0 1,12 0,15 1,40-1,115-4,-100-10,-55 8,49-4,-67 9,0 0,-1 0,1 0,0 1,0 1,0 0,-1 0,1 0,-1 1,0 0,0 1,0 0,9 5,-6-3,0-1,0 0,23 5,-22-7,1 1,-1 0,21 12,-30-14,0 0,0 0,0 0,0 1,0 0,0-1,-1 1,1 0,-1 0,0 0,0 1,0-1,0 0,0 1,-1 0,0-1,2 5,-3-5,0-1,1 1,-1 0,0-1,0 1,0-1,-1 1,1 0,0-1,-1 1,0-1,0 1,0-1,0 1,0-1,0 1,0-1,-1 0,1 0,-1 0,0 0,0 0,0 0,-3 3,-4 1,-1 1,1-1,-1-1,-19 8,-47 16,-125 29,145-44,-775 154,816-165,-396 61,-1-30,398-34,-226-2,221-1,1 0,-1-2,-29-10,31 9,0 0,0 2,-1 0,-29-3,-249 14,2 26,-33 2,94-7,-64 3,182-33,71 0,-1 2,-64 7,86-2,1 1,1 1,0 1,-30 15,33-13,0-2,0-1,-1 0,0-1,-1-1,-24 3,16-5,-1-2,-43-3,62 1,1-1,-1 1,0-2,1 1,0-2,-1 1,1-1,1 0,-1-1,1 0,-9-6,10 6,0 0,0 1,0 0,0 0,-1 1,0 0,0 1,0-1,0 1,0 1,0 0,0 0,0 0,-1 1,1 0,0 1,0 0,0 0,-1 1,1 0,1 0,-1 1,0 0,1 1,-1-1,1 1,0 1,0-1,-9 9,12-9,0-1,0 0,0 0,0-1,0 1,0-1,-1 0,0 0,-4 2,7-4,1 1,0-1,-1 0,1 1,0-1,-1 0,1 0,-1 0,1 0,0 0,-1-1,1 1,0 0,-1 0,1-1,0 1,0-1,-1 1,1-1,0 0,0 0,0 1,0-1,-1 0,1 0,1 0,-1 0,0 0,0 0,0 0,0 0,1-1,-1 1,0 0,1 0,-1-3,0 2,1 0,0 0,0 0,0 0,0 0,0-1,0 1,0 0,1 0,-1 0,1 0,-1 0,1 0,0 0,0 0,0 0,0 0,0 0,0 1,1-1,-1 0,1 1,-1-1,1 1,1-2,8-6,-1 1,24-13,-20 13,-3 0,1 1,0 0,0 0,0 2,1-1,0 2,0 0,17-3,432-25,35 33,-472 0,0 2,32 6,-28-3,36 1,52 7,-72-7,47 1,-46-10,72-11,-70 7,63-2,-3 10,121-4,-128-10,25-1,224 11,-180 3,-132-3,51-9,20-1,97 12,24-1,-175-5,-1-2,66-20,7-1,-12 1,-51 10,-38 12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7T04:24:28.4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783 219,'650'-45,"-326"32,73 3,64 3,1942 130,-2128-91,-178-20,119 33,-192-38,0 1,-1 1,34 18,-44-20,-1 1,1 1,-1 0,-1 1,0 0,18 21,-16-16,1-1,0 0,0-1,1-1,1-1,0 0,24 12,-15-11,0-1,1-1,0-1,45 9,-65-17,0 0,1 0,-1-1,1 0,-1-1,1 1,-1-1,1 0,-1-1,0 1,1-1,7-4,9-2,155-55,45-14,328-64,14 34,606-29,460 56,-728 49,-311 22,-10 49,248 34,-143-72,-563-3,-65 1,0 2,1 3,-1 2,108 29,-86-16,1-3,126 9,169-12,-325-13,1390 3,-1049-5,-390 1,494-18,-383-3,-65 10,-47 11,-1-1,1 1,0-1,0 1,-1 0,1 0,0 0,0 0,-1 0,1 0,0 0,0 1,-1-1,1 0,0 1,-1 0,1-1,0 1,-1 0,1 0,-1 0,1 0,-1 0,2 2,-1 0,0 1,0-1,-1 1,1 0,-1-1,0 1,0 0,0 0,-1 0,1 6,3 33,-3 1,-4 51,-16 89,11-123,-11 53,11-73,7-36,-1 1,1 0,-1-1,-1 1,1-1,-1 0,0 0,0 0,0 0,-7 7,-2 0,-1 1,-17 11,-15 14,27-21,0-1,-2-2,0 0,-1 0,0-2,-1-1,0 0,0-2,-2-1,1 0,-29 4,-598 71,224-76,-42 4,401 0,1 3,-113 39,-67 16,167-57,0-2,-145-3,-159-41,-206-13,-2 44,36 1,234-7,-806-3,684 42,-1 20,-20 3,-467-2,0-46,807-5,-698-28,-234 3,-237 111,1029-63,61-8,-1-8,-284-28,38-16,-122-14,422 27,-58-6,125 21,-76-5,-117-14,111 9,31 7,16 3,-125-27,219 30,1-1,0-1,0-1,0-1,1-1,1-1,0-1,-22-18,29 21,0 0,0 1,-1 0,0 2,-1-1,0 2,0 0,0 1,-1 1,1 0,-1 1,-20 0,-90 2,18 2,105-1,1-1,-1 1,1 0,-1-1,1 0,-1 1,1-1,0-1,-1 1,1 0,0-1,0 0,0 0,-5-4,6 5,1-1,-1 0,1 0,0-1,0 1,-1 0,1 0,0-1,1 1,-1 0,0-1,1 1,-1-1,1 1,0-1,0 1,0-1,0 1,0-1,1 1,0-4,1-2,0 0,1 1,0-1,0 1,1-1,-1 1,2 0,-1 0,1 1,0-1,0 1,1 0,9-7,7-5,2 0,35-18,-49 30,49-26,2 4,0 2,2 3,83-20,-11 12,160-18,141 14,-214 27,198-12,-11-2,75-5,-337 15,503-37,4 23,-338 25,608-22,-254-39,-433 38,470-23,0 28,-643 18,1203-6,-975 8,682 43,-6 50,-795-75,-45-6,591 85,-699-94,103 26,-106-25,0 1,-1 1,0 0,28 18,-43-25,0 0,-1 1,1-1,0 0,0 1,0-1,-1 1,1 0,0-1,0 1,-1-1,1 1,-1 0,1 0,0-1,-1 1,1 0,-1 0,0 0,1 0,-1-1,0 1,1 0,-1 0,0 0,0 0,0 0,0 0,0 0,0 1,-1 0,-1-1,1 0,0 0,-1 0,1 0,-1 0,0 0,1 0,-1 0,0-1,1 1,-1 0,0-1,0 0,1 1,-4-1,-27 4,-1-2,1-2,0-1,-49-7,12 1,-804-47,-5 75,-143 112,315-34,-363 88,728-118,143-30,48-9,-1-7,-207 5,-246 15,9 50,-940 117,760-118,614-71,-238 2,339-24,0-3,0-2,1-2,0-4,1-1,0-4,-70-29,98 31,0-1,1-2,1-1,0-1,-36-35,57 48,0-1,0 1,1-2,0 1,1-1,0 0,0 0,1 0,-5-13,4 5,1-1,0 1,1-1,-1-26,4 40,0-1,1 0,0 0,0 0,0 1,0-1,1 0,-1 1,1-1,0 1,1 0,-1 0,1 0,0 0,0 0,0 0,0 1,1-1,-1 1,6-3,9-7,0 1,1 1,25-11,-25 13,72-35,151-48,-174 71,2 4,0 2,76-5,-62 16,0 3,1 4,156 26,-171-14,-1 2,103 40,122 71,-44 10,-77-39,-74-40,19 10,-101-61,1 0,0-1,0-1,0-1,23 4,59 1,-1-5,131-8,-33-11,351-71,185-112,-607 161,222-33,126 18,-471 51,106-9,258-31,-300 31,50-11,-113 19,-1 0,1 0,-1-1,0 1,1-1,-1 0,0 0,0 0,-1 0,1-1,0 1,-1-1,1 0,-1 0,0 1,0-1,0-1,0 1,0 0,-1 0,0-1,1 1,-1-1,-1 1,2-8,0-6,0 0,-1 0,-1 0,-2-21,-2 5,-1 0,-2 0,-1 1,-15-38,-60-123,51 122,27 59,-1 1,0 0,0 0,-1 1,0 0,-1 0,-11-10,13 15,0 0,0 0,-1 0,1 1,-1 1,0-1,0 1,-1 0,1 0,-1 1,1 0,-15-2,7 3,-1 1,0 0,0 1,1 1,-1 0,1 1,0 1,-1 1,-22 9,3 2,2 1,-60 40,-86 65,108-73,38-26,-67 37,-144 49,173-83,-118 30,-14-14,-1-10,-2-8,-256-3,331-22,-374 15,395 0,0 5,1 5,1 4,1 5,2 5,2 4,2 5,-134 83,191-102,-335 197,253-162,-144 49,220-95,0-2,-1-2,0-3,-1-2,1-2,-68-1,98-6,0-1,1-1,0-1,-1 0,1-2,1 0,-1-1,1-1,1-1,-19-11,15 6,1-2,1 0,0 0,2-2,0-1,1 0,-24-34,26 32,6 10,1 0,-13-25,20 34,-1-1,1 0,0 0,0 1,0-1,1 0,-1 0,1 0,-1 0,1 0,0 0,0 0,0 0,1 0,-1 0,1 0,0 0,0 0,1-3,4-5,0 1,1 0,1 1,0-1,0 1,0 1,11-9,73-49,-88 63,78-50,161-77,-184 104,1 3,1 3,117-23,207-6,-224 33,165-22,84-5,94 4,105 8,93 10,391 10,2 43,-444 14,-83 5,-91-2,-80 4,-61 5,866 245,-668-144,-169-89,4-29,-86-12,-137-10,285 25,-351-40,0-5,1-2,113-21,-22-13,220-77,155-110,-394 139,-34 16,-81 48,-1-1,41-34,60-61,57-41,-174 146,-17 10,0 0,0 0,0 0,-1 0,1-1,-1 1,1-1,-1 0,0 0,0 0,0 0,-1-1,1 1,2-7,-4 10,-1-1,0 0,0 1,0-1,0 0,0 1,0-1,0 0,0 1,0-1,0 0,0 1,0-1,-1 0,1 1,0-1,0 1,-1-1,1 0,0 1,-1-1,1 1,-1-1,1 1,-1-1,1 1,-1-1,1 1,-1 0,1-1,-2 0,-2-1,0 1,-1-1,1 1,-1 0,-5-1,-54-6,-104-1,116 8,-1592-6,1024 10,-192 25,-73-1,860-27,1 0,-1-2,1-1,-42-9,65 9,13 1,149-3,-109 5,1238 51,-882-7,473 40,-838-81,107 5,-123-9,0 0,-1-2,40-8,-33 1,0-2,48-24,-15 6,17-4,165-46,-133 56,151-42,-117 20,2 6,1 7,243-21,-374 52,-13 1,1 0,-1 0,1 1,0 0,-1 0,1 1,-1 0,1 0,8 4,-16-5,0 0,0 1,-1-1,1 0,0 1,0-1,-1 1,1-1,0 1,0-1,-1 1,1-1,-1 1,1 0,-1-1,1 1,-1 0,1-1,-1 1,1 0,-1 0,0 0,0-1,1 1,-1 0,0 0,0 0,0 0,0 0,0-1,0 1,0 0,0 0,0 0,0 0,-1 0,1-1,-1 3,-1 0,0 0,0 0,0 0,0 0,-1-1,1 1,-1-1,0 1,-6 3,-23 13,-2-2,0-2,-1 0,-45 11,-377 105,210-62,-327 69,-279-41,-8-60,-1516-49,-261-115,2609 125,-787-34,2 32,121 55,4 42,-23 2,-588-31,1184-63,0 6,-152 27,-114 44,-205 33,-360-3,-2-31,568-47,371-30,-223 24,187-16,1 1,0 2,-43 18,85-28,0 0,0 0,0 1,0-1,0 1,0-1,0 1,-3 3,6-5,0 0,0 1,0-1,0 0,-1 0,1 1,0-1,0 0,0 0,0 1,0-1,0 0,0 1,0-1,0 0,0 0,0 1,0-1,0 0,0 1,1-1,-1 0,0 0,0 1,0-1,0 0,0 0,1 1,-1-1,0 0,0 0,0 0,1 1,19 10,62 16,132 26,-202-50,313 51,-225-46,149-7,-117-3,52 2,175-1,-98-26,-1-22,-24 4,-37 9,242-33,543-32,-543 76,-236 16,439 29,-86 4,0-23,-375-2,59-13,6-1,-239 16,0-1,0 1,0 1,0 0,-1 0,1 0,-1 1,1 1,-1 0,0 0,0 0,0 1,-1 0,0 0,0 1,0 0,-1 0,1 1,5 8,-3-2,-1-2,0 1,-1-1,0 1,-1 1,8 21,-13-31,0-1,-1 1,1 0,-1 0,0 0,0 0,0 0,0 0,0 0,-1 0,1 0,-1 0,0 0,0 0,0 0,0-1,0 1,-1 0,1-1,-1 1,0-1,1 0,-1 1,0-1,-1 0,1 0,0 0,0 0,-1-1,1 1,-1-1,-4 3,-9 3,-1 0,1-1,-1 0,-1-2,-19 4,-93 6,73-9,-491 10,445-15,38-4,0-3,-120-28,128 23,-17 0,-116-4,23 4,-421-66,570 75,-70-10,-225-25,-76 35,0 24,-35 2,-310-19,442-6,-13-11,-22 0,-105 14,404-1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21:57.4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1 213,'404'14,"-92"-2,-68 2,46-1,1531-13,-1805-1,1-1,-1 0,0-2,0 1,23-10,-1 2,311-74,-219 55,307-40,-371 61,21 3,-54 5,58-11,-44 4,1 3,0 2,59 3,-68 0,-8 3,0 0,0 2,42 13,-13-4,-54-12,187 35,-166-32,-1 2,1 1,-1 1,42 22,-50-24,1 0,0-1,1 0,-1-2,26 3,101 0,-28-2,384 16,849-21,-1325 1,1 2,30 6,-26-3,31 1,-38-5,20 0,66 11,-84-9,1 0,0-2,43-2,79-16,-113 12,57-3,129 6,-100 3,-83-2,10 1,0-2,-1-2,52-10,-69 8,0 1,0 2,36 2,64-5,291-19,11 24,-180 2,134-2,-361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22:07.0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0 400,'636'45,"-177"-5,-77-9,664 14,47-46,-987-4,163-29,-112 11,477-65,-247 54,0 31,-74 2,-106-11,45-1,627 15,-480-3,-144 18,-160-8,5 4,-56-7,62 3,241-23,-65 0,487-48,-441 22,-130 10,-192 28,1 1,-1-1,0 0,0 0,0-1,0 0,8-4,21-11,4 3,-1 1,2 3,79-14,131 0,217 3,-126-5,-263 20,102-18,-125 14,-35 6,0 1,31-3,-30 6,7-1,-1 1,1 2,0 0,0 2,28 6,-15 1,-26-7,0 1,-1 0,16 7,-8-2,1-2,-1 0,32 5,-16-4,57 22,-47-14,-28-9,0 0,-1 2,0 0,30 20,-48-29,0 0,0 1,-1-1,1 1,0 0,0-1,0 1,0 0,-1-1,1 1,0 0,-1 0,1-1,-1 1,1 0,-1 0,1 0,-1 0,1 0,-1 0,0 0,0 0,1 0,-1 0,0 0,0 0,0 0,0 0,0 0,0 0,-1 0,1 0,0 0,0 0,-1 0,1 0,-1 0,1 0,-1 0,1 0,-1-1,1 1,-1 0,0 0,1-1,-1 1,0 0,0-1,-1 2,-4 2,1 0,-1-1,0 0,0 0,0 0,-10 2,-62 18,22-8,1 3,-64 30,89-34,0-2,-50 15,65-24,0-1,0 0,0-1,0-1,-1 0,1-1,0 0,0-2,0 0,-17-5,7 3,-43-4,-6 0,-42-10,-175-4,-121 22,192 3,-350-2,523-2,-51-9,-19-1,97 11,1 1,-1 1,1 1,-21 4,3 4,6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22:10.0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1 134,'176'-1,"205"3,-274 6,179 37,-118-15,-156-28,320 48,3-25,-96-13,31 0,277-13,-481-2,0-4,90-20,34-5,208 21,-286 12,-68-3,50-8,-4-1,11-3,16-1,114-15,-108 11,-71 9,75-23,17-4,-129 34,14-2,0-1,0-1,30-13,-49 13,-13 2,-19 2,4 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22:38.6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0 252,'362'81,"5"0,301-19,-211-26,482 45,-908-79,-1 2,1 0,-1 2,29 11,-54-16,-1 0,1 0,-1 0,1 0,-1-1,1 0,0 0,-1 0,1 0,0-1,-1 0,1 0,5-1,12-3,632-108,-455 88,270 3,-420 21,1-2,-1-3,69-16,-73 15,0 1,46 1,54-7,-31 1,220 5,-194 8,554-2,-635-3,0-3,0-3,65-18,30-4,268-20,-400 49,268-37,1 0,132 7,93-11,-431 35,71-10,-121 13,39-1,-48 5,1-1,-1-1,39-10,-28 1,1 2,0 2,0 2,1 1,0 2,0 1,0 2,46 7,553 115,-132-19,-394-83,139 44,-198-50,-40-12,0 1,-1 0,0 1,1 0,-2 1,1 1,0 0,14 10,-14-4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22:40.9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1 135,'69'-3,"121"-21,-173 21,140-20,0 7,160 4,-205 11,89 5,-118 8,-55-7,45 3,209-7,-130-3,-62-2,126-22,-66 5,-65 9,91-5,-124 17,97 11,-15 10,236 3,-175-9,-95-4,-58-6,0 3,-1 1,56 21,-60-17,1-2,1-2,0-1,65 5,98-13,-97-1,-81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22:45.0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1 186,'516'-79,"-339"57,71-8,329 1,-557 28,-1-1,39-8,-43 6,0 1,-1 1,1 0,1 1,-1 1,28 2,-5 5,14 1,-1 3,51 18,-69-19,62 10,-43-11,-30-4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22:50.0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57,'115'-19,"126"-13,356 27,-328 7,-213-3,-24 0,0 1,-1 1,59 11,55 12,-75-15,11 0,1-4,86-7,-59 0,1028 2,-1120 1,0 1,0 0,18 6,-15-4,33 4,250-6,-156-4,-141 2,0 0,0 0,0 1,0 0,0 0,0 0,0 1,0-1,0 1,-1 1,1-1,7 6,0 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4:43:16.7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4:43:17.9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7T03:45:55.1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0,'385'21,"-6"26,-302-37,44 7,-10 0,0-5,117-2,-210-10,0 2,0 0,22 5,27 4,102 2,132 13,-198-16,-13-1,111 24,-165-26,1-1,62 2,76-10,-142 1,107-6,117 0,-174 14,-42-3,71-2,-103-4,0 0,0 0,-1 0,1-1,0 0,-1-1,0 0,11-7,-5 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4:43:25.5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1 240,'151'1,"172"-3,-264-3,75-18,6-1,257-29,-323 43,-18 1,62-1,290 10,-175 2,-199-5,0-1,0-1,65-20,12-2,83 2,-114 17,45-1,195 10,1 39,-150-13,-27-15,204-10,-168-4,-58 0,133 5,-210 2,0 3,58 17,-52-12,62 9,-39-10,111 34,-171-42,22 4,0-1,1-1,45 0,113-7,-73-2,-57 2,-23-1,0 2,-1 2,1 2,43 9,-55-8,0-2,1 0,0-3,-1 0,41-7,-7 2,1082-12,-770 19,275-2,-610 2,54 9,28 2,187-12,-143-3,-133 4,56 10,18 1,338-11,-228-4,526 2,-722-1,0-1,31-7,23-3,-16 9,66-8,-12 2,133 6,-9 0,-111-9,10-1,163 11,-154 3,-124-2,-1-1,35-8,-30 4,32-1,46 4,-68 4,0-2,0-1,0-2,50-13,-64 10,0 1,1 1,-1 1,1 1,0 1,0 1,0 1,1 1,-1 1,24 5,5 4,-29-7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4:43:26.5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10412 1,'-680'4,"3"28,348 10,27-2,-181-19,153-12,-235 0,-15 2,-266 74,287-16,250-36,-155 14,79-9,-737 86,487-66,396-40,-400 58,327 5,149-33,-17-6,-43 13,-134 42,325-88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4:43:36.3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204 790,'454'25,"-120"-4,-306-20,504 24,-1 30,369 63,10-70,-92-50,-583 15,-31-1,648-9,-436-5,-302 2,507-20,146-39,-764 59,143-11,110-4,34 1,30 0,-259 14,286-9,-93-3,182-18,-159 4,12-1,116 0,-333 25,428-43,-208 13,-201 19,162-44,-49 9,93-27,-190 45,115-36,-217 65,1-1,0 0,-1 0,10-5,-14 3,-10 1,-22-3,0 1,-44 0,41 4,-510-41,-362-14,-372 55,574 4,-360 12,906-10,-262 22,184 3,-272-1,-923-30,1361-1,1-2,-1-3,-111-26,36 2,-1 6,-198-8,24 6,89 5,-16-4,-4-1,2 5,-248-12,418 34,-42 0,-188-23,81-8,-48-8,178 23,-182-7,99 12,5 1,-19 22,31-1,-148-12,305 1,0 1,0-1,0 1,0 0,0 1,0-1,-11 5,15-4,-1 0,0 0,0 1,1-1,-1 1,1 0,-1 0,1 0,0 0,1 1,-1-1,0 1,-2 5,-30 48,-3-2,-62 71,84-107,13-15,0 0,0 0,0 0,1 0,-3 6,4-9,1-1,0 1,0 0,-1 0,1-1,0 1,0 0,0 0,0-1,0 1,0 0,0 0,0-1,0 1,0 0,1 0,-1-1,0 1,0 0,1-1,-1 1,0 0,1-1,-1 1,1 0,-1-1,1 1,-1-1,1 1,-1-1,1 1,0-1,-1 1,1-1,0 0,-1 1,1-1,0 0,-1 1,1-1,1 0,13 3,-1 0,1-2,0 0,0 0,0-1,25-4,-17 2,200-21,55-3,-69 18,46-2,728-6,-660 18,-57-16,-29 1,-171 13,162-10,-81-2,148 8,-234 4,-54 0,0 1,0-1,1 1,-1 1,0 0,11 3,-17-4,0-1,0 0,-1 1,1-1,0 1,0-1,0 1,-1 0,1-1,0 1,0 0,-1-1,1 1,-1 0,1 0,-1 0,1-1,-1 1,1 0,-1 0,0 0,1 2,-1-2,-1 1,1 0,-1-1,1 1,-1-1,0 1,1-1,-1 1,0-1,0 1,0-1,0 0,0 0,-1 1,1-1,0 0,0 0,-4 1,-9 8,0-1,-1-1,-25 11,31-15,-617 225,447-170,-163 42,275-87,-2-2,1-4,-80 1,95-9,1 2,0 3,0 2,-51 14,-116 32,-285 32,209-34,213-35,9 0,38-7,-1-2,0-1,-37 0,46-4,1 0,0 2,-31 8,-75 28,89-24,-44 22,78-31,13-2,20-1,57-1,127-13,-87 2,1077-6,-766 17,852-4,-1276 1,-3 0,0 0,0 0,0 0,0 0,0 1,0 0,0 0,0 0,0 1,8 3,-13-5,0 0,0 0,1 0,-1 1,0-1,0 0,0 0,0 0,0 0,0 0,0 0,0 1,1-1,-1 0,0 0,0 0,0 0,0 0,0 1,0-1,0 0,0 0,0 0,0 0,0 0,0 1,0-1,0 0,0 0,0 0,0 0,0 0,0 1,0-1,-1 0,1 0,0 0,0 0,0 0,0 0,0 1,0-1,0 0,0 0,-1 0,1 0,0 0,0 0,0 0,0 0,0 0,0 0,-1 1,1-1,0 0,-11 4,10-4,-32 9,1-3,-37 4,21-3,-609 65,-9-38,189-9,-62 1,-97-24,351-3,823 23,258 37,-613-57,217 6,-372-6,322 12,-1-24,19-24,-295 27,1 3,94 6,-167-2,1 1,0-1,0 0,0 0,-1 1,1-1,0 1,0 0,-1-1,3 3,-3-3,-1 0,0 0,0 0,1 1,-1-1,0 0,0 1,0-1,1 0,-1 0,0 1,0-1,0 0,0 1,0-1,0 0,1 1,-1-1,0 1,0-1,0 0,0 1,0-1,0 0,-1 1,1-1,0 0,0 1,0-1,0 0,0 1,-1-1,0 3,-1-1,0 0,0 0,-1 0,1 0,0 0,-1 0,1-1,-1 1,1-1,-6 2,-22 8,-1 0,-60 10,42-11,-629 133,-57 13,128-33,578-117,-563 120,450-94,30-9,-71 17,153-32,0-2,0-1,-1-1,1-2,-43-2,201 0,-40-2,244 1,374 3,-454 12,57 0,151-32,-186-9,-130 20,-37 3,-73 0,37-10,-45 9,-5-1,-4-1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4:43:41.2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0 477,'738'-53,"-367"31,312-35,-119 9,635-34,445-35,-865 67,-486 31,-203 6,-44 6,54-2,-46 9,64 8,-42-3,98-6,4-1,-90 7,162 31,136 25,7-20,61 9,-8-1,519-8,-941-41,633-30,-465 14,207 8,-382 8,22-1,62-11,23-2,-119 14,6-1,0 1,0 1,1 0,10 2,-21-3,1 0,-1 0,1 1,-1-1,1 0,-1 1,0-1,1 1,-1 0,1-1,-1 1,0 0,0 0,0 0,1 0,-1 0,0 0,0 0,0 0,-1 0,1 1,0-1,0 0,-1 1,1-1,0 0,-1 1,1-1,-1 1,0-1,0 0,1 1,-1-1,0 1,0-1,0 1,-1-1,1 1,-1 1,0 0,0 0,0 0,-1 0,1 0,-1 0,0 0,0 0,0-1,0 1,-1-1,1 0,-1 0,1 0,-1 0,0 0,1 0,-1-1,-5 3,-6 1,-1 1,-25 4,27-7,-53 10,-131 8,107-14,-379 25,276-20,-100-6,59-3,-33 20,-58 3,36-1,191-24,-109-13,7 0,-262 13,254 26,137-15,-74 3,29-13,-92 6,-93 24,173-24,74-6,-58 10,39-4,-1-2,-95-6,-23 2,69 9,-22 2,-214-13,-27 1,197 12,-37 1,161-13,-166 8,-446 9,456-20,-1540 3,1499 12,9 0,-778-14,1016 2,0 1,0 0,-17 5,22-4,-1 0,0-1,1-1,-1 0,0 0,0-1,-16-1,10-4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47:34.994"/>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0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47:36.180"/>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846.66669"/>
      <inkml:brushProperty name="anchorY" value="-846.66669"/>
      <inkml:brushProperty name="scaleFactor" value="0.5"/>
    </inkml:brush>
  </inkml:definitions>
  <inkml:trace contextRef="#ctx0" brushRef="#br0">0 1,'0'0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47:38.064"/>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1693.33337"/>
      <inkml:brushProperty name="anchorY" value="-1693.33337"/>
      <inkml:brushProperty name="scaleFactor" value="0.5"/>
    </inkml:brush>
  </inkml:definitions>
  <inkml:trace contextRef="#ctx0" brushRef="#br0">1 1,'0'0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47:38.378"/>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2540"/>
      <inkml:brushProperty name="anchorY" value="-2540"/>
      <inkml:brushProperty name="scaleFactor" value="0.5"/>
    </inkml:brush>
  </inkml:definitions>
  <inkml:trace contextRef="#ctx0" brushRef="#br0">1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47:39.331"/>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3386.66675"/>
      <inkml:brushProperty name="anchorY" value="-3386.66675"/>
      <inkml:brushProperty name="scaleFactor" value="0.5"/>
    </inkml:brush>
  </inkml:definitions>
  <inkml:trace contextRef="#ctx0" brushRef="#br0">1 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47:40.399"/>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4233.3335"/>
      <inkml:brushProperty name="anchorY" value="-4233.3335"/>
      <inkml:brushProperty name="scaleFactor" value="0.5"/>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7T04:00:13.495"/>
    </inkml:context>
    <inkml:brush xml:id="br0">
      <inkml:brushProperty name="width" value="0.2" units="cm"/>
      <inkml:brushProperty name="height" value="0.2" units="cm"/>
      <inkml:brushProperty name="ignorePressure" value="1"/>
    </inkml:brush>
  </inkml:definitions>
  <inkml:trace contextRef="#ctx0" brushRef="#br0">17 0,'0'5,"0"5,0 7,0 5,0 3,0 2,0 1,0 1,0 0,0 0,0-1,0 0,0-5,-4-6,-2-2,0-3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47:46.462"/>
    </inkml:context>
    <inkml:brush xml:id="br0">
      <inkml:brushProperty name="width" value="0.1" units="cm"/>
      <inkml:brushProperty name="height" value="0.1" units="cm"/>
      <inkml:brushProperty name="color" value="#FFC114"/>
      <inkml:brushProperty name="ignorePressure" value="1"/>
    </inkml:brush>
  </inkml:definitions>
  <inkml:trace contextRef="#ctx0" brushRef="#br0">0 1,'0'0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48:59.6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0 505,'71'-1,"408"11,414 61,0 54,203 89,-593-112,62-4,5-45,-525-52,61 1,205 32,102 29,5-22,-248-25,-160-15,665 43,-593-44,451 14,112-5,-538-18,198-45,-258 44,69-15,426-70,363 29,-634 38,1 0,193 26,-251 3,205 12,29 0,-434-14,0 0,0-1,-1 0,1-2,0 1,16-8,76-39,-86 40,0 0,0 0,-1-2,0 0,-1-1,28-25,-43 34,0 0,0 0,-1 0,1 0,-1 0,0-1,0 1,-1-1,0 1,1-1,-1 0,-1 1,1-10,0 11,-1 0,-1 0,1 0,0 0,-1 1,1-1,-1 0,0 0,0 1,0-1,0 0,0 1,-1-1,1 1,-1 0,0-1,0 1,0 0,0 0,0 0,0 0,0 1,0-1,-5-2,-5-1,-1 1,0 0,0 1,0 0,-21-2,17 3,0 0,-26-9,19 1,1-1,0-1,-37-27,15 10,16 10,9 6,-30-15,42 25,-1-1,1 1,-1 1,1 0,-1 0,0 0,-11 1,-57 0,1 4,-106 19,-144 47,154-24,9-1,-184 24,178-48,-310 50,441-62,-407 78,300-64,-161 2,-253-24,253-2,202-2,1-6,-192-42,-59 4,33 8,106 6,49 9,-130-12,9 1,23 2,-55-9,-388-55,257 86,117 7,-41-33,63 3,157 21,-105-4,233 19,0-2,1-1,-30-5,10-1,-88-2,-43 11,108 0,516 24,-220-8,589 58,-785-72,819 59,-4-37,23-20,-546-6,-5-12,18 0,-317 13,45 1,1-3,83-13,102-22,-223 32,0 0,49-19,-46 14,54-12,8 8,102-19,27-4,-65 12,-102 17,0 4,111 4,-75 2,2-2,-1-4,122-21,-11-3,-19 3,-78 9,68-13,66-16,47-11,-206 41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48:13.1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1 144,'19'-2,"-1"0,1-1,22-6,23-4,759-79,-97 79,-464 15,1695-2,-1951 0,0 0,1-1,-1 0,0 0,7-1,2-4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48:21.6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199 367,'347'-23,"-210"10,136-10,66-5,74-3,239-20,1161-69,956 87,-2038 5,-402 11,348 29,318 63,-688-38,134 12,802-14,-1238-35,1 0,-1 0,1 1,-1 0,7 2,-12-3,1 0,0 0,-1 0,1 1,-1-1,1 0,-1 1,1-1,0 0,-1 1,1-1,-1 1,0-1,1 1,-1-1,1 1,-1-1,0 1,1-1,-1 1,1 0,-1 0,-1 0,1 0,0 0,0 0,0 0,-1 0,1 0,0 0,-1-1,1 1,-1 0,1 0,-1 0,1-1,-1 1,0 0,1-1,-1 1,0-1,-1 2,-3 1,0 1,0-1,0 0,-1 0,-7 3,-528 170,-154-24,500-123,-341 7,-190-65,450 3,-420-95,-52-46,626 150,-132-2,-22-1,91-4,-410-43,180 48,43 2,-271-10,577 25,-309-27,258 17,11 5,-172 11,-108 37,-122 36,-406 45,356-66,152-13,-67 24,420-62,39-4,1 0,0 1,0 0,-18 6,27-7,0 1,0 0,1 0,-1 0,1 0,0 0,-1 1,1 0,0-1,0 1,1 0,-1 1,1-1,-1 0,1 1,-3 6,3-4,0 0,0 0,1 0,-1 0,2 0,-1 0,1 1,0-1,0 0,1 7,0 1,1 0,1 0,0 0,1-1,1 0,9 21,23 55,-13-30,-12-22,-8-26,0 0,0 0,8 14,-11-22,1-1,0 1,0 0,0-1,0 1,1-1,-1 0,1 0,-1 0,1 0,0 0,0-1,0 1,0-1,0 1,4 0,10 1,1-1,0 0,-1-1,1-1,18-3,11 1,415-16,72 7,-435 12,-59-3,43-7,7-1,371 3,-317 8,-138-1,-1 0,1 0,-1-1,0 0,1 0,-1 0,0 0,5-3,-7 3,0-1,0 0,0 0,0 0,-1 0,1-1,-1 1,0-1,0 1,0-1,0 0,0 0,0 0,0-3,9-20,-9 22,-1 0,1-1,0 1,0 0,0 0,0 0,1 0,0 1,0-1,0 1,0 0,0-1,7-3,16-8,1 1,1 1,0 2,39-10,-40 12,630-208,-581 191,58-16,-85 28,-1-1,48-23,16-4,135-31,-91 29,-44 11,1 5,1 6,186-14,-51 31,67-4,-242 3,258-8,55 45,-184-10,-17-13,-94-5,95 14,-45 10,77 11,195-11,-124-11,195 14,-1592-32,719 2,346-2,-57-9,56 4,-48 0,-96 16,58-1,-1057 96,940-71,-340 3,173-55,265 11,30 4,72-6,29 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48:24.3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870 1,'-842'0,"815"0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7T09:03:30.2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0 181,'525'-28,"46"1,-23 28,-319-2,-202 1,0-2,0-1,0-1,-1-1,31-11,-32 9,0 1,1 1,49-2,81 8,-65 1,150 0,376-5,-392-10,29-1,-84 2,12-2,327 16,-491-4,0 1,0-2,19-5,-24 5,9-2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7T09:03:47.1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0,'157'50,"106"29,17-18,85 21,-200-36,419 95,-216-113,-249-23,337 7,-346 1,-71-7,54 2,258-10,184 3,-118 41,-350-35,0-3,71-4,-54-1,-72 1,0-1,-1-1,1 1,0-2,-1 0,0 0,1-1,-1 0,-1-1,15-8,4-6,-1-2,30-27,-42 35,73-53,-8 7,-65 45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7T09:03:52.1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83,'962'-48,"-387"14,1 36,321 60,-852-57,528 36,-394-40,211 7,160 24,14-21,-417-12,66 14,-25 0,86-13,76 2,-214 10,33 2,453-15,-600 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7T09:04:06.5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7T09:04:07.3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7T04:00:17.932"/>
    </inkml:context>
    <inkml:brush xml:id="br0">
      <inkml:brushProperty name="width" value="0.2" units="cm"/>
      <inkml:brushProperty name="height" value="0.2" units="cm"/>
      <inkml:brushProperty name="ignorePressure" value="1"/>
    </inkml:brush>
  </inkml:definitions>
  <inkml:trace contextRef="#ctx0" brushRef="#br0">1 0,'0'5,"0"6,0 6,4 5,2 3,0 2,-1 1,-2 1,-1 0,-1-1,0 1,-1-1,-1 0,1-1,0 1,0-5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7T09:04:09.7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7T09:12:03.3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188 745,'338'-25,"2"22,-228 3,518 12,-2 50,-316-5,161 22,-359-72,120-9,-72-1,-91 1,94-15,69-25,-182 33,97-3,54 13,-68 1,-108-3,1-1,-1-1,0-1,0-1,38-14,-43 13,0 1,1 1,-1 0,26 1,94 4,-52 2,-47-6,-1-1,1-3,58-16,-49 11,69-19,-24 8,-66 14,1 2,63-7,-84 13,-7 2,-1-1,1 0,0 0,0-1,0 1,-1-1,1 0,0 0,-1 0,1 0,-1-1,6-2,-9 4,0 0,0 0,0 0,0-1,0 1,0 0,1 0,-1 0,0 0,0-1,0 1,0 0,0 0,0 0,0-1,0 1,0 0,0 0,0 0,0 0,0-1,0 1,0 0,0 0,0 0,0-1,0 1,0 0,0 0,-1 0,1 0,0-1,0 1,0 0,0 0,0 0,0 0,0-1,-1 1,-9-7,-13-2,-13 1,-52-6,2 1,-427-83,-6 24,233 37,-86-8,156 26,-332-29,543 45,-453-49,4-27,254 40,-64-15,242 46,-160-37,140 36,-1 1,-57 0,-533 9,437 10,3 1,181-14,-40-1,0 3,-68 12,101-11,11-2,-1 0,1 1,-1 0,-15 7,23-9,-1 1,0 0,0 0,1 0,-1 1,1-1,-1 0,1 1,-1-1,1 1,0-1,0 1,-1 0,1-1,1 1,-1 0,0 0,0 0,1-1,-1 1,1 0,-1 0,1 0,0 0,0 0,0 4,0-4,1 1,0 0,0 0,0 0,0-1,1 1,-1 0,1-1,-1 1,1-1,0 0,0 1,0-1,0 0,1 0,-1 0,0-1,1 1,-1-1,4 2,8 5,1-1,19 7,-33-13,72 22,110 21,-117-30,265 64,-49-21,-208-44,-52-9,1-2,0 0,0-2,0-1,0 0,0-2,31-7,151-22,-158 28,-17 1,33-6,-12-1,-28 7</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6T15:47:13.2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6T15:47: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150 55,'112'-21,"1"6,184-1,-84 14,1501 35,-1441-16,342 13,-157-18,161 2,-239-28,-207 5,515-48,-559 44,287 1,-317 12,-89 0,0 1,0 0,-1 0,1 1,0 0,-1 1,0 0,1 0,-1 1,0 0,-1 1,15 9,-4 2,-1 0,0 1,29 37,7 7,-25-29,-2 1,24 37,-43-58,-2 0,1 0,-1 1,-1 0,-1 0,0 0,0 1,-1 0,-1-1,1 20,-4 182,-1-72,0-97,-10 56,-1 30,13-127,-1 1,1-1,-1 1,0-1,0 0,0 1,-3 7,3-12,0 1,0-1,0 1,0-1,0 0,0 1,-1-1,1 0,0 0,-1 0,1 0,0 0,-1 0,0 0,1 0,-1-1,1 1,-1 0,0-1,1 0,-1 1,0-1,0 0,1 0,-1 0,0 0,-2 0,-5-2,0 0,0-1,0 0,1 0,-1-1,1 0,0 0,0-1,1 0,-12-9,-18-11,1 4,1-2,1-2,1 0,-34-36,49 44,-2 0,0 1,0 1,-31-17,44 29,1 0,-1 0,0 1,0 0,0 0,0 1,0-1,-9 1,-62 2,65 0,-477 53,369-36,21-5,-344 62,124-20,-3-24,-49 7,-227 25,-13-21,212-28,140-7,-981 7,1036-14,136-1,1-3,0-4,0-2,-123-35,166 37,1-2,0-1,1 0,-34-23,54 32,1 0,-1 0,0 0,1 0,0 0,-1-1,1 1,0-1,0 0,0 1,1-1,-1 0,1 0,-1 0,1 0,0 0,0-1,0 1,1 0,-1 0,1-1,0 1,0 0,0 0,0-1,1 1,-1 0,1-1,0 1,-1 0,2 0,1-5,0 1,1 0,0 0,1 1,-1-1,1 1,1 0,-1 0,1 1,0-1,0 1,0 1,13-8,34-14,100-34,60-4,104-38,-296 95,0 0,0 1,1 1,0 1,34-1,12-2,84-4,450 7,-79 3,-254-13,51 0,-118 13,257-35,-265 13,265 2,-56 10,-51-1,-127 13,118-2,-136-25,-35 2,41-4,-174 18,-34 7,1 2,0-1,0 0,0 1,0 0,0 1,0-1,0 1,1 0,-1 1,0-1,9 3,5 5,0 0,-1 1,0 0,-1 2,19 14,-32-21,-1 0,1 0,-1 1,0-1,0 1,-1 0,1 0,-1 1,0-1,-1 1,1 0,-1-1,0 1,-1 0,0 0,2 10,-1 10,-1-1,-3 46,0-27,0 18,3 141,12-122,-7-51,1 34,-7 26,2 16,8-60,-7-35,0 0,-1 1,2 18,-4-27,0-1,0 1,0 0,-1 0,1-1,-1 1,1 0,-1-1,0 1,0-1,0 1,0-1,-1 1,1-1,-1 0,0 0,1 1,-1-1,-4 3,-2 1,0-1,0 0,-1 0,0-1,-17 6,-52 10,37-10,-46 13,-651 160,656-168,-127 9,-86-19,204-4,-136 20,-91 34,62-9,168-32,-602 85,166-68,-3-37,75-18,-175-40,478 31,105 21,-1 2,-67-6,45 16,44 1,1-2,0 0,-24-4,44 5,-1-1,0 1,1-1,-1 0,1 0,-1 0,1 0,-1-1,1 1,0-1,0 1,-1-1,1 0,0 0,1 0,-4-3,3 1,-1-1,1 0,0 1,1-1,-1 0,1 0,-1-8,-1 3,1 0,-2 0,1 0,-1 1,-1-1,-6-9,-40-54,13 20,25 34,0 1,-1 0,-1 0,-1 2,-29-25,35 33,-1 0,0 1,-1 1,1 0,-1 0,0 1,-1 0,1 2,-1-1,0 1,-17-1,-9 4,-16-1,52 0,-1 1,1-1,-1 1,0-1,1 0,0 0,-1-1,1 1,0-1,0 0,-4-2,7 4,-1-1,0 1,1-1,-1 0,1 1,-1-1,1 0,0 0,-1 1,1-1,0 0,-1 0,1 1,0-1,0 0,0 0,0 0,-1 0,1 1,1-1,-1 0,0 0,0 0,0 0,0 1,0-1,1 0,-1 0,0 0,1 1,-1-1,1 0,-1 1,1-1,-1 0,1 1,-1-1,1 0,-1 1,1-1,0 1,0-1,0 0,4-2,-1 0,0 0,1 0,-1 1,9-4,35-8,1 2,0 3,1 1,51 0,-15 1,986-111,90 47,-1026 70,209-16,1463-154,-871 97,-773 58,242 2,-397 14,-1 1,1 1,0-1,14 6,-21-6,0 0,0 0,0 0,0 0,0 0,0 0,0 1,0-1,-1 1,3 2,-3-4,-1 1,1 0,-1 0,1 0,-1-1,0 1,1 0,-1 0,0 0,0 0,0 0,0 0,0 0,0-1,0 1,0 0,0 0,0 0,0 0,0 0,-1 0,1 0,0 0,-1-1,1 1,-1 1,-1 0,1 0,-1 0,0 0,0 0,1 0,-1 0,-1 0,1-1,0 1,0-1,0 0,-1 0,-4 2,-38 9,40-11,-361 45,175-28,-484 78,361-54,117-19,55-1,49-6,-159 6,210-20,-43 8,-34 2,-27-1,29-2,-635-1,450-10,224 2,-326 15,320-9,63-6,0 1,0 1,1 0,-1 2,1 0,-23 9,71-8,544-2,-318-5,442-15,19 5,-515 13,-191-1,53 3,-57-2,1-1,-1 1,0 1,0-1,0 1,-1-1,1 1,0 1,5 3,-10-6,1 0,-1 0,1 1,-1-1,0 0,1 0,-1 1,0-1,1 0,-1 1,0-1,1 0,-1 1,0-1,0 1,0-1,1 0,-1 1,0-1,0 1,0-1,0 1,0-1,0 0,0 1,0-1,0 1,0-1,0 1,0-1,0 1,0-1,0 1,-1 0,0 0,0 1,0-1,0 0,0-1,0 1,0 0,0 0,-1 0,1-1,-2 2,-45 14,43-15,-228 58,-309 38,419-83,0-6,-139-8,191-8,-113-27,-23-3,137 25,54 9,1 1,-1 0,0 2,1-1,-1 2,0 0,-17 2,-37 14,-112 41,46-12,4-7,-414 116,520-146,20-5,-1-1,0-1,0 1,0-1,-10 1,17-2,0 0,-1 0,1 0,0 0,-1 0,1 0,0 0,-1 0,1 0,0 0,-1 0,1 0,0 0,-1 0,1 0,0 0,-1 0,1 0,0-1,-1 1,1 0,0 0,0 0,-1-1,1 1,0 0,0 0,-1-1,1 1,0 0,0-1,0 1,0 0,-1 0,1-1,0 1,0 0,0-1,0 0,6-10,4 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6T15:52:37.050"/>
    </inkml:context>
    <inkml:brush xml:id="br0">
      <inkml:brushProperty name="width" value="0.1" units="cm"/>
      <inkml:brushProperty name="height" value="0.1" units="cm"/>
      <inkml:brushProperty name="color" value="#FFC114"/>
      <inkml:brushProperty name="ignorePressure" value="1"/>
    </inkml:brush>
  </inkml:definitions>
  <inkml:trace contextRef="#ctx0" brushRef="#br0">1 1,'0'-1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6T15:52:47.868"/>
    </inkml:context>
    <inkml:brush xml:id="br0">
      <inkml:brushProperty name="width" value="0.1" units="cm"/>
      <inkml:brushProperty name="height" value="0.1" units="cm"/>
      <inkml:brushProperty name="color" value="#FFC114"/>
      <inkml:brushProperty name="ignorePressure" value="1"/>
    </inkml:brush>
  </inkml:definitions>
  <inkml:trace contextRef="#ctx0" brushRef="#br0">0 1,'0'0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6T15:56:38.5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360 82,'52'-15,"1"4,59-6,110 0,-171 15,707-18,4 30,1325 120,-2032-125,-9-2,0 3,55 14,-92-17,1 1,0 1,-1 0,0 0,0 1,-1 0,0 0,14 14,9 6,-13-13,1 0,1-2,-1 0,2-2,-1 0,1-1,24 5,434 151,-448-148,-2 0,0 2,32 26,-16-11,1 1,64 63,-104-92,1 1,-1-1,1 0,0-1,0 1,0-1,1-1,8 4,-1-3,-1 0,1-1,23 1,-34-3,1 0,-1 0,0 0,0 0,-1 1,7 3,-9-5,-1 0,1 0,-1 1,1-1,-1 0,1 1,-1-1,0 0,1 1,-1-1,1 1,-1-1,0 0,0 1,1-1,-1 1,0-1,0 1,1-1,-1 1,0-1,0 2,0-2,-1 1,1 0,0-1,-1 1,1 0,-1-1,1 1,-1-1,0 1,1-1,-1 1,1-1,-1 1,0-1,1 0,-1 1,0-1,0 0,1 1,-1-1,-1 0,-11 3,0 0,0-1,0 0,-21-1,16 0,-870-26,646 3,-225-9,-1036 33,1222 18,-2 25,121-16,-192 8,-202-35,285-3,226-5,38 4,-1 1,0 0,0 0,-15 1,21 1,0-1,0 1,0 0,0-1,0 1,1 0,-1 0,0 0,0 0,1 1,-1-1,1 0,-1 1,1-1,-1 1,1-1,0 1,-2 3,-16 37,11-21,-2-1,1 0,2 1,0 0,1 1,-6 37,-9 88,-9 93,28 49,2-221,0-64,0 0,0 0,1 0,-1 0,1 0,0 0,0 0,0 0,0 0,1 0,0 0,0-1,4 7,-4-8,-1-1,1 1,0-1,1 1,-1-1,0 0,0 0,1 0,-1 0,0 0,1 0,-1 0,1-1,-1 0,1 1,-1-1,1 0,0 0,-1 0,1-1,-1 1,1-1,-1 1,3-2,84-21,-41 9,51-7,64 3,16-2,175-20,-81 11,49 6,4 24,-126 1,226 27,-261-8,168 10,-212-24,219 41,-92-8,-8-18,229-7,-356-15,-30-4,106-19,35-3,279-18,-287 33,-2 1,82-22,-251 26,1 2,0 2,45 4,-88-2,0 1,-1-1,1 1,0 0,-1-1,1 1,4 3,-7-4,1 0,-1 0,0 0,0 0,1 1,-1-1,0 0,0 0,0 1,1-1,-1 0,0 0,0 1,0-1,0 0,0 0,1 1,-1-1,0 0,0 1,0-1,0 0,0 0,0 1,0-1,0 1,-10 9,8-9,-30 18,2 1,0 1,1 2,1 0,-31 35,-19 34,-57 66,105-129,-1-1,-37 25,12-10,24-18,-1-2,-1-1,-2-2,0-1,0-2,-66 20,77-31,0-1,-27 2,-24 4,52-6,-1-2,0 0,1-2,-1-1,-48-6,36 0,-1-2,2-1,-42-17,11 4,0 4,-83-13,51 15,-80-15,-40 0,199 29,-298-8,82 6,-536-18,-734 23,1255-15,32 1,177 10,0-1,-61-16,61 10,0 3,-61-4,-149 13,-58-3,165-11,-36-2,181 14,0 0,0 0,0 1,-1-1,1 0,0 0,0 0,-1 0,1 0,0 0,0 0,0 0,-1 0,1 1,0-1,0 0,0 0,0 0,0 0,-1 1,1-1,0 0,0 0,0 0,0 1,0-1,0 0,0 0,0 0,-1 1,1-1,0 0,0 0,0 1,0-1,0 0,0 0,0 1,1-1,-1 0,0 0,0 0,0 1,0-1,0 0,0 0,0 0,0 1,0-1,1 0,-1 0,8 15,-6-12,6 12,-2 0,1 0,-2 1,8 31,5 70,-12-69,49 389,-52-412,21 115,-23-135,0-3,-1 1,1 0,0-1,0 1,0-1,0 1,1-1,-1 1,1-1,-1 0,1 0,0 0,0 0,0 0,0 0,0 0,0-1,0 1,1-1,-1 0,0 1,1-1,-1 0,1 0,0-1,-1 1,1 0,0-1,-1 0,4 0,9 1,0-1,0-1,0-1,20-4,-18 3,630-61,4 54,-472 11,136 27,-149-8,-79-14,37 5,-29 3,-16-2,133 4,-142-18,-12 0,-1 3,85 11,-86-3,74 16,-111-22,-1 0,1-1,0-1,-1-1,1-1,0 0,0-2,30-7,-4 1,-26 7,0-2,-1 0,0-1,0-1,21-10,-39 16,0 0,0 0,0 0,0 0,0 0,0 0,0 0,0 0,0 0,0 0,0 0,0 0,0-1,0 1,0 0,0 0,0 0,0 0,0 0,0 0,0 0,0 0,0 0,0 0,0 0,0 0,0 0,0 0,0 0,0 0,0 0,0 0,0-1,0 1,0 0,0 0,0 0,0 0,0 0,0 0,0 0,0 0,0 0,0 0,-10 1,-18 4,-357 89,-285 59,552-132,-177 8,-60 1,50 9,183-27,-42 6,56 0,-210 42,247-47,-126 9,104-10,-23 1,101-13,1 1,-1 1,-14 4,24-5,1 0,0 0,-1 1,1 0,0 0,0 0,-1 0,2 0,-1 1,0 0,0 0,1 0,-5 5,8-8,-1 1,1-1,0 1,0-1,-1 1,1-1,0 1,0-1,-1 1,1 0,0-1,0 1,0-1,0 1,0 0,0-1,0 1,0-1,0 1,0-1,1 1,-1 0,0-1,0 1,0-1,1 1,-1 0,16 12,-10-10,1 0,0 0,13 3,27 2,0-2,1-2,68-3,-55-1,784-18,-803 16,163-9,208-38,207-47,-293 54,61-6,3 22,698 46,-927-5,43 2,-162-13,69 15,-107-18,-3-1,-1 1,1-1,0 0,0 1,0-1,-1 1,1-1,0 1,-1 0,1 0,-1 0,1 0,-1 0,1 0,-1 0,0 1,1-1,-1 0,0 1,0-1,0 1,0-1,0 1,0 0,-1-1,1 1,0 0,-1 0,0-1,1 1,-1 0,0 0,0 0,0-1,0 1,0 0,0 0,0 0,-1-1,1 1,-2 3,-1 4,-1 1,0-1,0 0,-1 0,-1-1,-9 14,-36 38,-2-2,-3-2,-2-3,-81 58,68-62,-2-2,-107 50,134-76,-1-3,-1-1,-1-3,0-2,-72 9,-18-12,-148-9,196-3,-239-20,3-23,106 14,1-2,83 11,-205-9,256 32,1 3,0 4,-131 29,120-13,-114 44,32 2,-406 142,472-175,-177 50,173-61,-194 17,273-39,2-1,-1 1,1 2,-1 2,-42 13,60-15,1-1,-1-1,-32 2,399-25,586-59,-383 38,238 22,-695 19,185 21,-254-16,0 1,37 14,2 1,-34-11,0 2,50 26,-9-4,-38-20,0-1,1-3,1 0,0-2,0-2,52 2,9-5,0-4,164-23,133-48,52-8,-401 74,1 1,-1 3,89 6,-128-2,0 0,0 0,0 0,0 1,0 0,0 0,-1 1,1 0,8 7,3 3,9 6,-2 2,40 43,-23-22,-39-40,1-1,-1 0,0 1,0-1,0 1,0 0,-1-1,1 1,-1 0,1 0,-1 0,0 0,1 6,-2-8,0 0,0 0,0 0,-1 0,1 0,0 0,0 0,-1 0,1 0,-1 0,1 0,-1 0,1 0,-1 0,1 0,-1 0,-1 1,0 0,0-1,-1 1,1-1,0 1,-1-1,1 0,-1 0,1 0,-5 1,-28 5,0-2,1-2,-70-1,53-1,-633-3,248 0,204-12,9 0,-635 15,520 26,36 1,237-27,-201 13,-162-3,278-13,119 4,1 1,-36 8,-5 1,34-5,-1 1,-40 15,43-11,0-2,-58 8,85-17,-85 12,84-11,0 0,-1 1,1 0,0 1,1 0,-1 0,-12 8,20-10,-1-1,0 0,1 1,-1-1,1 1,0-1,-1 1,1 0,0 0,0-1,0 1,0 0,-1 4,2-5,0 0,0 0,0-1,0 1,0 0,0 0,0 0,1 0,-1 0,0 0,0 0,1 0,-1-1,1 1,-1 0,1 0,-1 0,1-1,-1 1,1 0,-1-1,1 1,0 0,0-1,-1 1,1-1,0 1,0-1,-1 0,1 1,0-1,0 0,0 1,1-1,8 3,0-1,0 0,0 0,1-1,19-1,10 1,172 17,188 9,453-20,-586-9,76-12,-4 0,-35-1,-215 2,129-11,-57 19,0-8,204-42,-283 40,91-6,-16-2,25-2,-57 21,71-5,493-7,-541 17,-143-2,0 1,0 1,0-1,0 1,0 0,0 0,-1 0,9 4,-11-4,0 0,0 0,0 1,0-1,0 1,-1 0,1-1,-1 1,1 0,-1 0,0 0,0 0,1 0,-2 0,1 0,0 1,0-1,-1 0,1 0,-1 1,1 1,0 5,0 1,0-1,-1 0,0 0,-1 0,0 0,-4 18,4-24,-1 1,1 0,-1-1,1 1,-1-1,0 0,0 1,-1-1,1 0,-1 0,1 0,-1-1,0 1,0-1,0 1,0-1,-1 0,1 0,0-1,-1 1,-5 1,-13 2,0-2,-1 0,1-2,0 0,-33-4,3 1,-536 0,419 15,28 0,-71-11,-118 8,-269 7,530-18,-115 13,51-1,-274-9,33-1,197 12,-33 1,-119-3,91 0,-272-22,95-2,358 11,0-3,-61-14,61 9,0 2,-58 0,37 8,56 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6T15:53:03.936"/>
    </inkml:context>
    <inkml:brush xml:id="br0">
      <inkml:brushProperty name="width" value="0.1" units="cm"/>
      <inkml:brushProperty name="height" value="0.1" units="cm"/>
      <inkml:brushProperty name="color" value="#FFC114"/>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7T04:00:22.455"/>
    </inkml:context>
    <inkml:brush xml:id="br0">
      <inkml:brushProperty name="width" value="0.2" units="cm"/>
      <inkml:brushProperty name="height" value="0.2" units="cm"/>
      <inkml:brushProperty name="ignorePressure" value="1"/>
    </inkml:brush>
  </inkml:definitions>
  <inkml:trace contextRef="#ctx0" brushRef="#br0">0 0,'0'5,"0"6,0 6,0 5,0 3,0 2,0 2,0-1,0 1,0 0,0-1,0 0,0 0,0 0,0-6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7T04:00:26.143"/>
    </inkml:context>
    <inkml:brush xml:id="br0">
      <inkml:brushProperty name="width" value="0.2" units="cm"/>
      <inkml:brushProperty name="height" value="0.2" units="cm"/>
      <inkml:brushProperty name="ignorePressure" value="1"/>
    </inkml:brush>
  </inkml:definitions>
  <inkml:trace contextRef="#ctx0" brushRef="#br0">1 0,'4'1,"1"1,0 0,-1-1,1 1,-1 1,1-1,6 6,-1-2,5 4,0 1,-1 1,22 22,-22-20,0-1,30 22,-34-27,0-1,12 14,10 7,-16-15,-8-6,0-1,1 0,14 8,-6-7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24:18.5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24:24.4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1 206,'145'-53,"-82"28,2 2,0 4,68-12,-12 15,179 1,125 27,-13 0,-407-12,0 0,0 0,0 1,0-1,0 1,0 0,0 1,6 2,-10-4,1 1,0 1,-1-1,1 0,-1 0,0 0,1 1,-1-1,0 1,0-1,0 1,0-1,0 1,0 0,0-1,0 1,-1 0,1 0,-1 0,1 0,-1-1,0 1,0 0,0 4,0 10,-1-14,1 0,0 1,0-1,0 0,0 1,0-1,1 0,-1 0,1 4,0-5,0 0,0 0,0 0,-1 0,1-1,0 1,0 0,0 0,0 0,0-1,0 1,1-1,-1 1,0-1,0 1,0-1,1 1,-1-1,0 0,0 0,3 0,35 3,0-2,41-4,3 0,148 5,175-5,-368 1,-1-2,0-2,0-2,43-14,136-64,-188 73,-4 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30T13:24:30.1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1 188,'384'-1,"-336"-1,0-3,67-14,-63 8,88-5,-60 14,0-3,0-4,88-21,-122 19,1 2,0 2,0 2,71 2,-18 5,240-2,-96-24,-87 19,60-4,669-8,-614 18,-254 0,-1 0,1 2,-1-1,23 8,66 27,-78-26,-10-5,0-2,0 0,28 2,5 1,124 14,-60-10,39 1,-150-12,1 0,-1 1,1 0,-1 0,0 0,1 0,-1 1,0-1,8 5,-12-6,0 1,0-1,-1 1,1-1,0 0,0 1,0-1,0 0,0 1,0-1,-1 0,1 0,0 1,0-1,-1 0,1 1,0-1,0 0,-1 0,1 0,0 1,0-1,-1 0,1 0,0 0,-1 0,1 1,0-1,-1 0,1 0,-1 0,1 0,0 0,-1 0,-17 6,18-6,-56 13,-1-3,-96 6,138-15,-634 10,410-12,3 11,-10 2,98-7,55 8,64-8,-45 3,26-8,8 0,-67 9,60-1,0-3,0-1,-87-6,55-10,50 7,-49-4,-76-4,10 0,48 12,-95-8,107 0,-95-15,157 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EAA41-AA9D-4527-8BA5-9ECA3AEF3F75}" type="datetimeFigureOut">
              <a:rPr lang="en-IN" smtClean="0"/>
              <a:t>14-08-2021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A4B77-8F1B-4B57-8E83-DD31BCDFC851}" type="slidenum">
              <a:rPr lang="en-IN" smtClean="0"/>
              <a:t>‹#›</a:t>
            </a:fld>
            <a:endParaRPr lang="en-IN"/>
          </a:p>
        </p:txBody>
      </p:sp>
    </p:spTree>
    <p:extLst>
      <p:ext uri="{BB962C8B-B14F-4D97-AF65-F5344CB8AC3E}">
        <p14:creationId xmlns:p14="http://schemas.microsoft.com/office/powerpoint/2010/main" val="1434084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1</a:t>
            </a:fld>
            <a:endParaRPr lang="en-US" altLang="ja-JP" dirty="0"/>
          </a:p>
        </p:txBody>
      </p:sp>
    </p:spTree>
    <p:extLst>
      <p:ext uri="{BB962C8B-B14F-4D97-AF65-F5344CB8AC3E}">
        <p14:creationId xmlns:p14="http://schemas.microsoft.com/office/powerpoint/2010/main" val="720866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a:t>
            </a:r>
            <a:r>
              <a:rPr lang="en-IN" sz="1200" b="0" i="0" u="none" strike="noStrike" kern="1200" baseline="0" dirty="0">
                <a:solidFill>
                  <a:schemeClr val="tx1"/>
                </a:solidFill>
                <a:latin typeface="+mn-lt"/>
                <a:ea typeface="+mn-ea"/>
                <a:cs typeface="+mn-cs"/>
              </a:rPr>
              <a:t>For each attribute associated with an entity set, we must identify a </a:t>
            </a:r>
            <a:r>
              <a:rPr lang="en-IN" sz="1200" b="1" i="0" u="none" strike="noStrike" kern="1200" baseline="0" dirty="0">
                <a:solidFill>
                  <a:schemeClr val="tx1"/>
                </a:solidFill>
                <a:latin typeface="+mn-lt"/>
                <a:ea typeface="+mn-ea"/>
                <a:cs typeface="+mn-cs"/>
              </a:rPr>
              <a:t>domain </a:t>
            </a:r>
            <a:r>
              <a:rPr lang="en-IN" sz="1200" b="0" i="0" u="none" strike="noStrike" kern="1200" baseline="0" dirty="0">
                <a:solidFill>
                  <a:schemeClr val="tx1"/>
                </a:solidFill>
                <a:latin typeface="+mn-lt"/>
                <a:ea typeface="+mn-ea"/>
                <a:cs typeface="+mn-cs"/>
              </a:rPr>
              <a:t>of possible</a:t>
            </a:r>
          </a:p>
          <a:p>
            <a:r>
              <a:rPr lang="en-IN" sz="1200" b="0" i="0" u="none" strike="noStrike" kern="1200" baseline="0" dirty="0">
                <a:solidFill>
                  <a:schemeClr val="tx1"/>
                </a:solidFill>
                <a:latin typeface="+mn-lt"/>
                <a:ea typeface="+mn-ea"/>
                <a:cs typeface="+mn-cs"/>
              </a:rPr>
              <a:t>values. For example, the domain associated with the attribute </a:t>
            </a:r>
            <a:r>
              <a:rPr lang="en-IN" sz="1200" b="0" i="1" u="none" strike="noStrike" kern="1200" baseline="0" dirty="0">
                <a:solidFill>
                  <a:schemeClr val="tx1"/>
                </a:solidFill>
                <a:latin typeface="+mn-lt"/>
                <a:ea typeface="+mn-ea"/>
                <a:cs typeface="+mn-cs"/>
              </a:rPr>
              <a:t>name </a:t>
            </a:r>
            <a:r>
              <a:rPr lang="en-IN" sz="1200" b="0" i="0" u="none" strike="noStrike" kern="1200" baseline="0" dirty="0">
                <a:solidFill>
                  <a:schemeClr val="tx1"/>
                </a:solidFill>
                <a:latin typeface="+mn-lt"/>
                <a:ea typeface="+mn-ea"/>
                <a:cs typeface="+mn-cs"/>
              </a:rPr>
              <a:t>of Employees</a:t>
            </a:r>
          </a:p>
          <a:p>
            <a:r>
              <a:rPr lang="en-IN" sz="1200" b="0" i="0" u="none" strike="noStrike" kern="1200" baseline="0">
                <a:solidFill>
                  <a:schemeClr val="tx1"/>
                </a:solidFill>
                <a:latin typeface="+mn-lt"/>
                <a:ea typeface="+mn-ea"/>
                <a:cs typeface="+mn-cs"/>
              </a:rPr>
              <a:t>might be the set of 20-character strings.</a:t>
            </a:r>
            <a:endParaRPr lang="en-IN"/>
          </a:p>
        </p:txBody>
      </p:sp>
      <p:sp>
        <p:nvSpPr>
          <p:cNvPr id="4" name="Slide Number Placeholder 3"/>
          <p:cNvSpPr>
            <a:spLocks noGrp="1"/>
          </p:cNvSpPr>
          <p:nvPr>
            <p:ph type="sldNum" sz="quarter" idx="10"/>
          </p:nvPr>
        </p:nvSpPr>
        <p:spPr/>
        <p:txBody>
          <a:bodyPr/>
          <a:lstStyle/>
          <a:p>
            <a:fld id="{E0EA4B77-8F1B-4B57-8E83-DD31BCDFC851}" type="slidenum">
              <a:rPr lang="en-IN" smtClean="0"/>
              <a:t>19</a:t>
            </a:fld>
            <a:endParaRPr lang="en-IN"/>
          </a:p>
        </p:txBody>
      </p:sp>
    </p:spTree>
    <p:extLst>
      <p:ext uri="{BB962C8B-B14F-4D97-AF65-F5344CB8AC3E}">
        <p14:creationId xmlns:p14="http://schemas.microsoft.com/office/powerpoint/2010/main" val="3767851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31</a:t>
            </a:fld>
            <a:endParaRPr lang="en-IN"/>
          </a:p>
        </p:txBody>
      </p:sp>
    </p:spTree>
    <p:extLst>
      <p:ext uri="{BB962C8B-B14F-4D97-AF65-F5344CB8AC3E}">
        <p14:creationId xmlns:p14="http://schemas.microsoft.com/office/powerpoint/2010/main" val="3822631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47</a:t>
            </a:fld>
            <a:endParaRPr lang="en-IN"/>
          </a:p>
        </p:txBody>
      </p:sp>
    </p:spTree>
    <p:extLst>
      <p:ext uri="{BB962C8B-B14F-4D97-AF65-F5344CB8AC3E}">
        <p14:creationId xmlns:p14="http://schemas.microsoft.com/office/powerpoint/2010/main" val="836832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55</a:t>
            </a:fld>
            <a:endParaRPr lang="en-IN"/>
          </a:p>
        </p:txBody>
      </p:sp>
    </p:spTree>
    <p:extLst>
      <p:ext uri="{BB962C8B-B14F-4D97-AF65-F5344CB8AC3E}">
        <p14:creationId xmlns:p14="http://schemas.microsoft.com/office/powerpoint/2010/main" val="520312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56</a:t>
            </a:fld>
            <a:endParaRPr lang="en-IN"/>
          </a:p>
        </p:txBody>
      </p:sp>
    </p:spTree>
    <p:extLst>
      <p:ext uri="{BB962C8B-B14F-4D97-AF65-F5344CB8AC3E}">
        <p14:creationId xmlns:p14="http://schemas.microsoft.com/office/powerpoint/2010/main" val="3346215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73</a:t>
            </a:fld>
            <a:endParaRPr lang="en-IN"/>
          </a:p>
        </p:txBody>
      </p:sp>
    </p:spTree>
    <p:extLst>
      <p:ext uri="{BB962C8B-B14F-4D97-AF65-F5344CB8AC3E}">
        <p14:creationId xmlns:p14="http://schemas.microsoft.com/office/powerpoint/2010/main" val="2046911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Identify all the relevant entities in a given system and determine the relationships among these entities.</a:t>
            </a:r>
          </a:p>
          <a:p>
            <a:r>
              <a:rPr lang="en-IN" dirty="0"/>
              <a:t>2.</a:t>
            </a:r>
            <a:r>
              <a:rPr lang="en-IN" baseline="0" dirty="0"/>
              <a:t> </a:t>
            </a:r>
            <a:r>
              <a:rPr lang="en-IN" dirty="0"/>
              <a:t>An entity should appear only once in a particular diagram.</a:t>
            </a:r>
          </a:p>
          <a:p>
            <a:r>
              <a:rPr lang="en-IN" dirty="0"/>
              <a:t>3. Provide a precise and appropriate name for each entity, attribute, and relationship in the diagram. Terms that are simple and familiar always beats vague, technical-sounding words. In naming entities, remember to use singular nouns. However, adjectives may be used to distinguish entities belonging to the same class (part-time employee and full time employee, for example). Meanwhile attribute names must be meaningful, unique, system-independent, and easily understandable.</a:t>
            </a:r>
          </a:p>
          <a:p>
            <a:r>
              <a:rPr lang="en-IN" dirty="0"/>
              <a:t>4. Remove vague, redundant or unnecessary relationships between entities.</a:t>
            </a:r>
          </a:p>
          <a:p>
            <a:r>
              <a:rPr lang="en-IN" dirty="0"/>
              <a:t>5. Never connect a relationship to another relationship.</a:t>
            </a:r>
          </a:p>
          <a:p>
            <a:r>
              <a:rPr lang="en-IN" dirty="0"/>
              <a:t>6. Make effective use of </a:t>
            </a:r>
            <a:r>
              <a:rPr lang="en-IN" dirty="0" err="1"/>
              <a:t>colors</a:t>
            </a:r>
            <a:r>
              <a:rPr lang="en-IN" dirty="0"/>
              <a:t>. You can use </a:t>
            </a:r>
            <a:r>
              <a:rPr lang="en-IN" dirty="0" err="1"/>
              <a:t>colors</a:t>
            </a:r>
            <a:r>
              <a:rPr lang="en-IN" dirty="0"/>
              <a:t> to classify similar entities or to highlight key areas in your diagrams.</a:t>
            </a:r>
          </a:p>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77</a:t>
            </a:fld>
            <a:endParaRPr lang="en-IN"/>
          </a:p>
        </p:txBody>
      </p:sp>
    </p:spTree>
    <p:extLst>
      <p:ext uri="{BB962C8B-B14F-4D97-AF65-F5344CB8AC3E}">
        <p14:creationId xmlns:p14="http://schemas.microsoft.com/office/powerpoint/2010/main" val="2305766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Identify all the relevant entities in a given system and determine the relationships among these entities.</a:t>
            </a:r>
          </a:p>
          <a:p>
            <a:r>
              <a:rPr lang="en-IN" dirty="0"/>
              <a:t>2.</a:t>
            </a:r>
            <a:r>
              <a:rPr lang="en-IN" baseline="0" dirty="0"/>
              <a:t> </a:t>
            </a:r>
            <a:r>
              <a:rPr lang="en-IN" dirty="0"/>
              <a:t>An entity should appear only once in a particular diagram.</a:t>
            </a:r>
          </a:p>
          <a:p>
            <a:r>
              <a:rPr lang="en-IN" dirty="0"/>
              <a:t>3. Provide a precise and appropriate name for each entity, attribute, and relationship in the diagram. Terms that are simple and familiar always beats vague, technical-sounding words. In naming entities, remember to use singular nouns. However, adjectives may be used to distinguish entities belonging to the same class (part-time employee and full time employee, for example). Meanwhile attribute names must be meaningful, unique, system-independent, and easily understandable.</a:t>
            </a:r>
          </a:p>
          <a:p>
            <a:r>
              <a:rPr lang="en-IN" dirty="0"/>
              <a:t>4. Remove vague, redundant or unnecessary relationships between entities.</a:t>
            </a:r>
          </a:p>
          <a:p>
            <a:r>
              <a:rPr lang="en-IN" dirty="0"/>
              <a:t>5. Never connect a relationship to another relationship.</a:t>
            </a:r>
          </a:p>
          <a:p>
            <a:r>
              <a:rPr lang="en-IN" dirty="0"/>
              <a:t>6. Make effective use of </a:t>
            </a:r>
            <a:r>
              <a:rPr lang="en-IN" dirty="0" err="1"/>
              <a:t>colors</a:t>
            </a:r>
            <a:r>
              <a:rPr lang="en-IN" dirty="0"/>
              <a:t>. You can use </a:t>
            </a:r>
            <a:r>
              <a:rPr lang="en-IN" dirty="0" err="1"/>
              <a:t>colors</a:t>
            </a:r>
            <a:r>
              <a:rPr lang="en-IN" dirty="0"/>
              <a:t> to classify similar entities or to highlight key areas in your diagrams.</a:t>
            </a:r>
          </a:p>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78</a:t>
            </a:fld>
            <a:endParaRPr lang="en-IN"/>
          </a:p>
        </p:txBody>
      </p:sp>
    </p:spTree>
    <p:extLst>
      <p:ext uri="{BB962C8B-B14F-4D97-AF65-F5344CB8AC3E}">
        <p14:creationId xmlns:p14="http://schemas.microsoft.com/office/powerpoint/2010/main" val="3034550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Identify all the relevant entities in a given system and determine the relationships among these entities.</a:t>
            </a:r>
          </a:p>
          <a:p>
            <a:r>
              <a:rPr lang="en-IN" dirty="0"/>
              <a:t>2.</a:t>
            </a:r>
            <a:r>
              <a:rPr lang="en-IN" baseline="0" dirty="0"/>
              <a:t> </a:t>
            </a:r>
            <a:r>
              <a:rPr lang="en-IN" dirty="0"/>
              <a:t>An entity should appear only once in a particular diagram.</a:t>
            </a:r>
          </a:p>
          <a:p>
            <a:r>
              <a:rPr lang="en-IN" dirty="0"/>
              <a:t>3. Provide a precise and appropriate name for each entity, attribute, and relationship in the diagram. Terms that are simple and familiar always beats vague, technical-sounding words. In naming entities, remember to use singular nouns. However, adjectives may be used to distinguish entities belonging to the same class (part-time employee and full time employee, for example). Meanwhile attribute names must be meaningful, unique, system-independent, and easily understandable.</a:t>
            </a:r>
          </a:p>
          <a:p>
            <a:r>
              <a:rPr lang="en-IN" dirty="0"/>
              <a:t>4. Remove vague, redundant or unnecessary relationships between entities.</a:t>
            </a:r>
          </a:p>
          <a:p>
            <a:r>
              <a:rPr lang="en-IN" dirty="0"/>
              <a:t>5. Never connect a relationship to another relationship.</a:t>
            </a:r>
          </a:p>
          <a:p>
            <a:r>
              <a:rPr lang="en-IN" dirty="0"/>
              <a:t>6. Make effective use of </a:t>
            </a:r>
            <a:r>
              <a:rPr lang="en-IN" dirty="0" err="1"/>
              <a:t>colors</a:t>
            </a:r>
            <a:r>
              <a:rPr lang="en-IN" dirty="0"/>
              <a:t>. You can use </a:t>
            </a:r>
            <a:r>
              <a:rPr lang="en-IN" dirty="0" err="1"/>
              <a:t>colors</a:t>
            </a:r>
            <a:r>
              <a:rPr lang="en-IN" dirty="0"/>
              <a:t> to classify similar entities or to highlight key areas in your diagrams.</a:t>
            </a:r>
          </a:p>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79</a:t>
            </a:fld>
            <a:endParaRPr lang="en-IN"/>
          </a:p>
        </p:txBody>
      </p:sp>
    </p:spTree>
    <p:extLst>
      <p:ext uri="{BB962C8B-B14F-4D97-AF65-F5344CB8AC3E}">
        <p14:creationId xmlns:p14="http://schemas.microsoft.com/office/powerpoint/2010/main" val="3053397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91</a:t>
            </a:fld>
            <a:endParaRPr lang="en-IN"/>
          </a:p>
        </p:txBody>
      </p:sp>
    </p:spTree>
    <p:extLst>
      <p:ext uri="{BB962C8B-B14F-4D97-AF65-F5344CB8AC3E}">
        <p14:creationId xmlns:p14="http://schemas.microsoft.com/office/powerpoint/2010/main" val="424700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2</a:t>
            </a:fld>
            <a:endParaRPr lang="en-US" altLang="ja-JP" dirty="0"/>
          </a:p>
        </p:txBody>
      </p:sp>
    </p:spTree>
    <p:extLst>
      <p:ext uri="{BB962C8B-B14F-4D97-AF65-F5344CB8AC3E}">
        <p14:creationId xmlns:p14="http://schemas.microsoft.com/office/powerpoint/2010/main" val="2719744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92</a:t>
            </a:fld>
            <a:endParaRPr lang="en-IN"/>
          </a:p>
        </p:txBody>
      </p:sp>
    </p:spTree>
    <p:extLst>
      <p:ext uri="{BB962C8B-B14F-4D97-AF65-F5344CB8AC3E}">
        <p14:creationId xmlns:p14="http://schemas.microsoft.com/office/powerpoint/2010/main" val="3000253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93</a:t>
            </a:fld>
            <a:endParaRPr lang="en-IN"/>
          </a:p>
        </p:txBody>
      </p:sp>
    </p:spTree>
    <p:extLst>
      <p:ext uri="{BB962C8B-B14F-4D97-AF65-F5344CB8AC3E}">
        <p14:creationId xmlns:p14="http://schemas.microsoft.com/office/powerpoint/2010/main" val="3558128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94</a:t>
            </a:fld>
            <a:endParaRPr lang="en-IN"/>
          </a:p>
        </p:txBody>
      </p:sp>
    </p:spTree>
    <p:extLst>
      <p:ext uri="{BB962C8B-B14F-4D97-AF65-F5344CB8AC3E}">
        <p14:creationId xmlns:p14="http://schemas.microsoft.com/office/powerpoint/2010/main" val="3648112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101</a:t>
            </a:fld>
            <a:endParaRPr lang="en-IN"/>
          </a:p>
        </p:txBody>
      </p:sp>
    </p:spTree>
    <p:extLst>
      <p:ext uri="{BB962C8B-B14F-4D97-AF65-F5344CB8AC3E}">
        <p14:creationId xmlns:p14="http://schemas.microsoft.com/office/powerpoint/2010/main" val="3613183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102</a:t>
            </a:fld>
            <a:endParaRPr lang="en-IN"/>
          </a:p>
        </p:txBody>
      </p:sp>
    </p:spTree>
    <p:extLst>
      <p:ext uri="{BB962C8B-B14F-4D97-AF65-F5344CB8AC3E}">
        <p14:creationId xmlns:p14="http://schemas.microsoft.com/office/powerpoint/2010/main" val="2464796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104</a:t>
            </a:fld>
            <a:endParaRPr lang="en-IN"/>
          </a:p>
        </p:txBody>
      </p:sp>
    </p:spTree>
    <p:extLst>
      <p:ext uri="{BB962C8B-B14F-4D97-AF65-F5344CB8AC3E}">
        <p14:creationId xmlns:p14="http://schemas.microsoft.com/office/powerpoint/2010/main" val="2586591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105</a:t>
            </a:fld>
            <a:endParaRPr lang="en-IN"/>
          </a:p>
        </p:txBody>
      </p:sp>
    </p:spTree>
    <p:extLst>
      <p:ext uri="{BB962C8B-B14F-4D97-AF65-F5344CB8AC3E}">
        <p14:creationId xmlns:p14="http://schemas.microsoft.com/office/powerpoint/2010/main" val="2037688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107</a:t>
            </a:fld>
            <a:endParaRPr lang="en-IN"/>
          </a:p>
        </p:txBody>
      </p:sp>
    </p:spTree>
    <p:extLst>
      <p:ext uri="{BB962C8B-B14F-4D97-AF65-F5344CB8AC3E}">
        <p14:creationId xmlns:p14="http://schemas.microsoft.com/office/powerpoint/2010/main" val="306737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114</a:t>
            </a:fld>
            <a:endParaRPr lang="en-IN"/>
          </a:p>
        </p:txBody>
      </p:sp>
    </p:spTree>
    <p:extLst>
      <p:ext uri="{BB962C8B-B14F-4D97-AF65-F5344CB8AC3E}">
        <p14:creationId xmlns:p14="http://schemas.microsoft.com/office/powerpoint/2010/main" val="459073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115</a:t>
            </a:fld>
            <a:endParaRPr lang="en-IN"/>
          </a:p>
        </p:txBody>
      </p:sp>
    </p:spTree>
    <p:extLst>
      <p:ext uri="{BB962C8B-B14F-4D97-AF65-F5344CB8AC3E}">
        <p14:creationId xmlns:p14="http://schemas.microsoft.com/office/powerpoint/2010/main" val="1703428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3</a:t>
            </a:fld>
            <a:endParaRPr lang="en-US" altLang="ja-JP" dirty="0"/>
          </a:p>
        </p:txBody>
      </p:sp>
    </p:spTree>
    <p:extLst>
      <p:ext uri="{BB962C8B-B14F-4D97-AF65-F5344CB8AC3E}">
        <p14:creationId xmlns:p14="http://schemas.microsoft.com/office/powerpoint/2010/main" val="2838624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118</a:t>
            </a:fld>
            <a:endParaRPr lang="en-IN"/>
          </a:p>
        </p:txBody>
      </p:sp>
    </p:spTree>
    <p:extLst>
      <p:ext uri="{BB962C8B-B14F-4D97-AF65-F5344CB8AC3E}">
        <p14:creationId xmlns:p14="http://schemas.microsoft.com/office/powerpoint/2010/main" val="35099726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120</a:t>
            </a:fld>
            <a:endParaRPr lang="en-IN"/>
          </a:p>
        </p:txBody>
      </p:sp>
    </p:spTree>
    <p:extLst>
      <p:ext uri="{BB962C8B-B14F-4D97-AF65-F5344CB8AC3E}">
        <p14:creationId xmlns:p14="http://schemas.microsoft.com/office/powerpoint/2010/main" val="1276185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121</a:t>
            </a:fld>
            <a:endParaRPr lang="en-IN"/>
          </a:p>
        </p:txBody>
      </p:sp>
    </p:spTree>
    <p:extLst>
      <p:ext uri="{BB962C8B-B14F-4D97-AF65-F5344CB8AC3E}">
        <p14:creationId xmlns:p14="http://schemas.microsoft.com/office/powerpoint/2010/main" val="351843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122</a:t>
            </a:fld>
            <a:endParaRPr lang="en-IN"/>
          </a:p>
        </p:txBody>
      </p:sp>
    </p:spTree>
    <p:extLst>
      <p:ext uri="{BB962C8B-B14F-4D97-AF65-F5344CB8AC3E}">
        <p14:creationId xmlns:p14="http://schemas.microsoft.com/office/powerpoint/2010/main" val="3543875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123</a:t>
            </a:fld>
            <a:endParaRPr lang="en-IN"/>
          </a:p>
        </p:txBody>
      </p:sp>
    </p:spTree>
    <p:extLst>
      <p:ext uri="{BB962C8B-B14F-4D97-AF65-F5344CB8AC3E}">
        <p14:creationId xmlns:p14="http://schemas.microsoft.com/office/powerpoint/2010/main" val="406690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134</a:t>
            </a:fld>
            <a:endParaRPr lang="en-IN"/>
          </a:p>
        </p:txBody>
      </p:sp>
    </p:spTree>
    <p:extLst>
      <p:ext uri="{BB962C8B-B14F-4D97-AF65-F5344CB8AC3E}">
        <p14:creationId xmlns:p14="http://schemas.microsoft.com/office/powerpoint/2010/main" val="30526471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135</a:t>
            </a:fld>
            <a:endParaRPr lang="en-IN"/>
          </a:p>
        </p:txBody>
      </p:sp>
    </p:spTree>
    <p:extLst>
      <p:ext uri="{BB962C8B-B14F-4D97-AF65-F5344CB8AC3E}">
        <p14:creationId xmlns:p14="http://schemas.microsoft.com/office/powerpoint/2010/main" val="3459002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136</a:t>
            </a:fld>
            <a:endParaRPr lang="en-IN"/>
          </a:p>
        </p:txBody>
      </p:sp>
    </p:spTree>
    <p:extLst>
      <p:ext uri="{BB962C8B-B14F-4D97-AF65-F5344CB8AC3E}">
        <p14:creationId xmlns:p14="http://schemas.microsoft.com/office/powerpoint/2010/main" val="32641453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137</a:t>
            </a:fld>
            <a:endParaRPr lang="en-IN"/>
          </a:p>
        </p:txBody>
      </p:sp>
    </p:spTree>
    <p:extLst>
      <p:ext uri="{BB962C8B-B14F-4D97-AF65-F5344CB8AC3E}">
        <p14:creationId xmlns:p14="http://schemas.microsoft.com/office/powerpoint/2010/main" val="1259961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138</a:t>
            </a:fld>
            <a:endParaRPr lang="en-IN"/>
          </a:p>
        </p:txBody>
      </p:sp>
    </p:spTree>
    <p:extLst>
      <p:ext uri="{BB962C8B-B14F-4D97-AF65-F5344CB8AC3E}">
        <p14:creationId xmlns:p14="http://schemas.microsoft.com/office/powerpoint/2010/main" val="470248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Schema</a:t>
            </a:r>
            <a:r>
              <a:rPr lang="en-IN" dirty="0"/>
              <a:t> – the overall design of DB that is not expected to change frequently</a:t>
            </a:r>
          </a:p>
          <a:p>
            <a:r>
              <a:rPr lang="en-IN" dirty="0">
                <a:effectLst/>
              </a:rPr>
              <a:t>A database schema is the skeleton structure that represents the logical view of the entire database. It defines how the data is organized and how the relations among them are associated. It formulates all the constraints that are to be applied on the data.</a:t>
            </a:r>
          </a:p>
          <a:p>
            <a:endParaRPr lang="en-IN" dirty="0"/>
          </a:p>
          <a:p>
            <a:r>
              <a:rPr lang="en-IN" dirty="0"/>
              <a:t>Schema for the Big data  applications is not done up front</a:t>
            </a:r>
            <a:r>
              <a:rPr lang="en-IN" baseline="0" dirty="0"/>
              <a:t> as with non big data applications</a:t>
            </a:r>
            <a:endParaRPr lang="en-IN" dirty="0"/>
          </a:p>
          <a:p>
            <a:endParaRPr lang="en-IN" dirty="0"/>
          </a:p>
          <a:p>
            <a:r>
              <a:rPr lang="en-IN" b="1" dirty="0"/>
              <a:t>Metadata</a:t>
            </a:r>
            <a:r>
              <a:rPr lang="en-IN" dirty="0"/>
              <a:t>-</a:t>
            </a:r>
            <a:r>
              <a:rPr lang="en-IN" baseline="0" dirty="0"/>
              <a:t> data about data</a:t>
            </a:r>
          </a:p>
          <a:p>
            <a:r>
              <a:rPr lang="en-IN" b="1" baseline="0" dirty="0"/>
              <a:t>Data dictionary </a:t>
            </a:r>
            <a:r>
              <a:rPr lang="en-IN" baseline="0" dirty="0"/>
              <a:t>– A special file that stores metadata.</a:t>
            </a:r>
          </a:p>
          <a:p>
            <a:r>
              <a:rPr lang="en-IN" baseline="0" dirty="0"/>
              <a:t>Data model - </a:t>
            </a:r>
            <a:r>
              <a:rPr lang="en-IN" sz="1200" b="1" kern="1200" dirty="0">
                <a:solidFill>
                  <a:schemeClr val="tx1"/>
                </a:solidFill>
                <a:effectLst/>
                <a:latin typeface="+mn-lt"/>
                <a:ea typeface="+mn-ea"/>
                <a:cs typeface="+mn-cs"/>
              </a:rPr>
              <a:t>Data models</a:t>
            </a:r>
            <a:r>
              <a:rPr lang="en-IN" sz="1200" b="0" kern="1200" dirty="0">
                <a:solidFill>
                  <a:schemeClr val="tx1"/>
                </a:solidFill>
                <a:effectLst/>
                <a:latin typeface="+mn-lt"/>
                <a:ea typeface="+mn-ea"/>
                <a:cs typeface="+mn-cs"/>
              </a:rPr>
              <a:t> define how </a:t>
            </a:r>
            <a:r>
              <a:rPr lang="en-IN" sz="1200" b="1" kern="1200" dirty="0">
                <a:solidFill>
                  <a:schemeClr val="tx1"/>
                </a:solidFill>
                <a:effectLst/>
                <a:latin typeface="+mn-lt"/>
                <a:ea typeface="+mn-ea"/>
                <a:cs typeface="+mn-cs"/>
              </a:rPr>
              <a:t>data</a:t>
            </a:r>
            <a:r>
              <a:rPr lang="en-IN" sz="1200" b="0" kern="1200" dirty="0">
                <a:solidFill>
                  <a:schemeClr val="tx1"/>
                </a:solidFill>
                <a:effectLst/>
                <a:latin typeface="+mn-lt"/>
                <a:ea typeface="+mn-ea"/>
                <a:cs typeface="+mn-cs"/>
              </a:rPr>
              <a:t> is connected to each other and how they are processed and stored inside the system.</a:t>
            </a:r>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4</a:t>
            </a:fld>
            <a:endParaRPr lang="en-IN"/>
          </a:p>
        </p:txBody>
      </p:sp>
    </p:spTree>
    <p:extLst>
      <p:ext uri="{BB962C8B-B14F-4D97-AF65-F5344CB8AC3E}">
        <p14:creationId xmlns:p14="http://schemas.microsoft.com/office/powerpoint/2010/main" val="39314937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139</a:t>
            </a:fld>
            <a:endParaRPr lang="en-IN"/>
          </a:p>
        </p:txBody>
      </p:sp>
    </p:spTree>
    <p:extLst>
      <p:ext uri="{BB962C8B-B14F-4D97-AF65-F5344CB8AC3E}">
        <p14:creationId xmlns:p14="http://schemas.microsoft.com/office/powerpoint/2010/main" val="1430186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140</a:t>
            </a:fld>
            <a:endParaRPr lang="en-IN"/>
          </a:p>
        </p:txBody>
      </p:sp>
    </p:spTree>
    <p:extLst>
      <p:ext uri="{BB962C8B-B14F-4D97-AF65-F5344CB8AC3E}">
        <p14:creationId xmlns:p14="http://schemas.microsoft.com/office/powerpoint/2010/main" val="2473989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Note that some phases are database management system independent and some are dependent. The idea is to design first the database without thinking about the actual database system - just to concentrate on the data. </a:t>
            </a:r>
          </a:p>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t>7</a:t>
            </a:fld>
            <a:endParaRPr lang="en-IN"/>
          </a:p>
        </p:txBody>
      </p:sp>
    </p:spTree>
    <p:extLst>
      <p:ext uri="{BB962C8B-B14F-4D97-AF65-F5344CB8AC3E}">
        <p14:creationId xmlns:p14="http://schemas.microsoft.com/office/powerpoint/2010/main" val="3974882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parallel with specifying the data requirements, it is useful to specify the known functional requirements of the application. These consist of user-defined operations that will be applied to the database (retrievals and updates). The functional requirements are used as a source of application software design. Of course some functions may produce also needs for database design.</a:t>
            </a:r>
            <a:br>
              <a:rPr lang="en-IN" dirty="0"/>
            </a:br>
            <a:endParaRPr lang="en-IN" dirty="0"/>
          </a:p>
          <a:p>
            <a:r>
              <a:rPr lang="en-IN" dirty="0"/>
              <a:t>1. </a:t>
            </a:r>
            <a:r>
              <a:rPr lang="en-IN" sz="1200" dirty="0"/>
              <a:t>Once all the requirements have been collected and </a:t>
            </a:r>
            <a:r>
              <a:rPr lang="en-IN" sz="1200" dirty="0" err="1"/>
              <a:t>analayzed</a:t>
            </a:r>
            <a:r>
              <a:rPr lang="en-IN" sz="1200" dirty="0"/>
              <a:t>, the next step is to create a conceptual schema for the database, using a high level conceptual data model. This phase is called conceptual design.</a:t>
            </a:r>
            <a:br>
              <a:rPr lang="en-IN" sz="1200" dirty="0"/>
            </a:br>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t>9</a:t>
            </a:fld>
            <a:endParaRPr lang="en-IN"/>
          </a:p>
        </p:txBody>
      </p:sp>
    </p:spTree>
    <p:extLst>
      <p:ext uri="{BB962C8B-B14F-4D97-AF65-F5344CB8AC3E}">
        <p14:creationId xmlns:p14="http://schemas.microsoft.com/office/powerpoint/2010/main" val="1797422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t>11</a:t>
            </a:fld>
            <a:endParaRPr lang="en-IN"/>
          </a:p>
        </p:txBody>
      </p:sp>
    </p:spTree>
    <p:extLst>
      <p:ext uri="{BB962C8B-B14F-4D97-AF65-F5344CB8AC3E}">
        <p14:creationId xmlns:p14="http://schemas.microsoft.com/office/powerpoint/2010/main" val="2817039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t>12</a:t>
            </a:fld>
            <a:endParaRPr lang="en-IN"/>
          </a:p>
        </p:txBody>
      </p:sp>
    </p:spTree>
    <p:extLst>
      <p:ext uri="{BB962C8B-B14F-4D97-AF65-F5344CB8AC3E}">
        <p14:creationId xmlns:p14="http://schemas.microsoft.com/office/powerpoint/2010/main" val="1687361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t>13</a:t>
            </a:fld>
            <a:endParaRPr lang="en-IN"/>
          </a:p>
        </p:txBody>
      </p:sp>
    </p:spTree>
    <p:extLst>
      <p:ext uri="{BB962C8B-B14F-4D97-AF65-F5344CB8AC3E}">
        <p14:creationId xmlns:p14="http://schemas.microsoft.com/office/powerpoint/2010/main" val="3911006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30551CE7-72FE-4429-838C-62D897A8F097}" type="datetimeFigureOut">
              <a:rPr lang="en-IN" smtClean="0"/>
              <a:t>14-08-2021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3304042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0551CE7-72FE-4429-838C-62D897A8F097}" type="datetimeFigureOut">
              <a:rPr lang="en-IN" smtClean="0"/>
              <a:t>14-08-2021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492391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0551CE7-72FE-4429-838C-62D897A8F097}" type="datetimeFigureOut">
              <a:rPr lang="en-IN" smtClean="0"/>
              <a:t>14-08-2021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347943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p:cNvSpPr txBox="1"/>
          <p:nvPr userDrawn="1"/>
        </p:nvSpPr>
        <p:spPr>
          <a:xfrm>
            <a:off x="203200" y="56673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99766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pic>
        <p:nvPicPr>
          <p:cNvPr id="5" name="Picture 8" descr="Picture 7.png"/>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7" name="Rectangle 6"/>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9" name="TextBox 8"/>
          <p:cNvSpPr txBox="1"/>
          <p:nvPr userDrawn="1"/>
        </p:nvSpPr>
        <p:spPr>
          <a:xfrm>
            <a:off x="9144000" y="7620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p:cNvSpPr txBox="1"/>
          <p:nvPr userDrawn="1"/>
        </p:nvSpPr>
        <p:spPr>
          <a:xfrm>
            <a:off x="9448800" y="11715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5868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grpSp>
        <p:nvGrpSpPr>
          <p:cNvPr id="14" name="Group 22"/>
          <p:cNvGrpSpPr>
            <a:grpSpLocks/>
          </p:cNvGrpSpPr>
          <p:nvPr userDrawn="1"/>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07822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0551CE7-72FE-4429-838C-62D897A8F097}" type="datetimeFigureOut">
              <a:rPr lang="en-IN" smtClean="0"/>
              <a:t>14-08-2021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3507261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51CE7-72FE-4429-838C-62D897A8F097}" type="datetimeFigureOut">
              <a:rPr lang="en-IN" smtClean="0"/>
              <a:t>14-08-2021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1319901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0551CE7-72FE-4429-838C-62D897A8F097}" type="datetimeFigureOut">
              <a:rPr lang="en-IN" smtClean="0"/>
              <a:t>14-08-2021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555434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0551CE7-72FE-4429-838C-62D897A8F097}" type="datetimeFigureOut">
              <a:rPr lang="en-IN" smtClean="0"/>
              <a:t>14-08-2021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2301079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0551CE7-72FE-4429-838C-62D897A8F097}" type="datetimeFigureOut">
              <a:rPr lang="en-IN" smtClean="0"/>
              <a:t>14-08-2021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4180128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551CE7-72FE-4429-838C-62D897A8F097}" type="datetimeFigureOut">
              <a:rPr lang="en-IN" smtClean="0"/>
              <a:t>14-08-2021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3693764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551CE7-72FE-4429-838C-62D897A8F097}" type="datetimeFigureOut">
              <a:rPr lang="en-IN" smtClean="0"/>
              <a:t>14-08-2021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497842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551CE7-72FE-4429-838C-62D897A8F097}" type="datetimeFigureOut">
              <a:rPr lang="en-IN" smtClean="0"/>
              <a:t>14-08-2021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367265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51CE7-72FE-4429-838C-62D897A8F097}" type="datetimeFigureOut">
              <a:rPr lang="en-IN" smtClean="0"/>
              <a:t>14-08-2021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2275C7-9372-4FCF-9B94-773A024F68CF}" type="slidenum">
              <a:rPr lang="en-IN" smtClean="0"/>
              <a:t>‹#›</a:t>
            </a:fld>
            <a:endParaRPr lang="en-IN"/>
          </a:p>
        </p:txBody>
      </p:sp>
    </p:spTree>
    <p:extLst>
      <p:ext uri="{BB962C8B-B14F-4D97-AF65-F5344CB8AC3E}">
        <p14:creationId xmlns:p14="http://schemas.microsoft.com/office/powerpoint/2010/main" val="1590904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143.jpeg"/><Relationship Id="rId1" Type="http://schemas.openxmlformats.org/officeDocument/2006/relationships/slideLayout" Target="../slideLayouts/slideLayout14.xml"/><Relationship Id="rId4" Type="http://schemas.openxmlformats.org/officeDocument/2006/relationships/image" Target="../media/image144.png"/></Relationships>
</file>

<file path=ppt/slides/_rels/slide10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146.png"/></Relationships>
</file>

<file path=ppt/slides/_rels/slide102.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148.jpg"/></Relationships>
</file>

<file path=ppt/slides/_rels/slide103.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151.jpg"/></Relationships>
</file>

<file path=ppt/slides/_rels/slide105.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153.jpg"/></Relationships>
</file>

<file path=ppt/slides/_rels/slide106.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156.jpg"/></Relationships>
</file>

<file path=ppt/slides/_rels/slide10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8" Type="http://schemas.openxmlformats.org/officeDocument/2006/relationships/customXml" Target="../ink/ink44.xml"/><Relationship Id="rId3" Type="http://schemas.openxmlformats.org/officeDocument/2006/relationships/image" Target="../media/image160.png"/><Relationship Id="rId7" Type="http://schemas.openxmlformats.org/officeDocument/2006/relationships/image" Target="../media/image162.png"/><Relationship Id="rId2" Type="http://schemas.openxmlformats.org/officeDocument/2006/relationships/image" Target="../media/image159.png"/><Relationship Id="rId1" Type="http://schemas.openxmlformats.org/officeDocument/2006/relationships/slideLayout" Target="../slideLayouts/slideLayout14.xml"/><Relationship Id="rId6" Type="http://schemas.openxmlformats.org/officeDocument/2006/relationships/customXml" Target="../ink/ink43.xml"/><Relationship Id="rId5" Type="http://schemas.openxmlformats.org/officeDocument/2006/relationships/image" Target="../media/image1610.png"/><Relationship Id="rId10" Type="http://schemas.openxmlformats.org/officeDocument/2006/relationships/customXml" Target="../ink/ink45.xml"/><Relationship Id="rId4" Type="http://schemas.openxmlformats.org/officeDocument/2006/relationships/customXml" Target="../ink/ink42.xml"/><Relationship Id="rId9" Type="http://schemas.openxmlformats.org/officeDocument/2006/relationships/image" Target="../media/image156.png"/></Relationships>
</file>

<file path=ppt/slides/_rels/slide11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1.png"/><Relationship Id="rId1" Type="http://schemas.openxmlformats.org/officeDocument/2006/relationships/slideLayout" Target="../slideLayouts/slideLayout14.xml"/><Relationship Id="rId5" Type="http://schemas.openxmlformats.org/officeDocument/2006/relationships/image" Target="../media/image165.png"/><Relationship Id="rId4" Type="http://schemas.openxmlformats.org/officeDocument/2006/relationships/customXml" Target="../ink/ink46.xml"/></Relationships>
</file>

<file path=ppt/slides/_rels/slide11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4.png"/><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customXml" Target="../ink/ink47.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146.png"/></Relationships>
</file>

<file path=ppt/slides/_rels/slide11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175.png"/></Relationships>
</file>

<file path=ppt/slides/_rels/slide12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14.xml"/><Relationship Id="rId6" Type="http://schemas.openxmlformats.org/officeDocument/2006/relationships/customXml" Target="../ink/ink2.xml"/><Relationship Id="rId5" Type="http://schemas.openxmlformats.org/officeDocument/2006/relationships/image" Target="../media/image30.png"/><Relationship Id="rId4" Type="http://schemas.openxmlformats.org/officeDocument/2006/relationships/customXml" Target="../ink/ink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14.xml"/><Relationship Id="rId6" Type="http://schemas.openxmlformats.org/officeDocument/2006/relationships/customXml" Target="../ink/ink4.xml"/><Relationship Id="rId11" Type="http://schemas.openxmlformats.org/officeDocument/2006/relationships/image" Target="../media/image47.png"/><Relationship Id="rId5" Type="http://schemas.openxmlformats.org/officeDocument/2006/relationships/image" Target="../media/image44.png"/><Relationship Id="rId10" Type="http://schemas.openxmlformats.org/officeDocument/2006/relationships/customXml" Target="../ink/ink6.xml"/><Relationship Id="rId4" Type="http://schemas.openxmlformats.org/officeDocument/2006/relationships/customXml" Target="../ink/ink3.xml"/><Relationship Id="rId9"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58.png"/><Relationship Id="rId1" Type="http://schemas.openxmlformats.org/officeDocument/2006/relationships/slideLayout" Target="../slideLayouts/slideLayout14.xml"/><Relationship Id="rId6" Type="http://schemas.openxmlformats.org/officeDocument/2006/relationships/image" Target="../media/image500.png"/><Relationship Id="rId5" Type="http://schemas.openxmlformats.org/officeDocument/2006/relationships/customXml" Target="../ink/ink8.xml"/><Relationship Id="rId10" Type="http://schemas.openxmlformats.org/officeDocument/2006/relationships/image" Target="../media/image60.png"/><Relationship Id="rId4" Type="http://schemas.openxmlformats.org/officeDocument/2006/relationships/image" Target="../media/image490.png"/><Relationship Id="rId9" Type="http://schemas.openxmlformats.org/officeDocument/2006/relationships/customXml" Target="../ink/ink10.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64.png"/><Relationship Id="rId7" Type="http://schemas.openxmlformats.org/officeDocument/2006/relationships/image" Target="../media/image570.png"/><Relationship Id="rId2" Type="http://schemas.openxmlformats.org/officeDocument/2006/relationships/image" Target="../media/image63.png"/><Relationship Id="rId1" Type="http://schemas.openxmlformats.org/officeDocument/2006/relationships/slideLayout" Target="../slideLayouts/slideLayout14.xml"/><Relationship Id="rId6" Type="http://schemas.openxmlformats.org/officeDocument/2006/relationships/customXml" Target="../ink/ink12.xml"/><Relationship Id="rId5" Type="http://schemas.openxmlformats.org/officeDocument/2006/relationships/image" Target="../media/image560.png"/><Relationship Id="rId4" Type="http://schemas.openxmlformats.org/officeDocument/2006/relationships/customXml" Target="../ink/ink11.xml"/><Relationship Id="rId9" Type="http://schemas.openxmlformats.org/officeDocument/2006/relationships/image" Target="../media/image580.png"/></Relationships>
</file>

<file path=ppt/slides/_rels/slide54.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66.png"/><Relationship Id="rId7" Type="http://schemas.openxmlformats.org/officeDocument/2006/relationships/image" Target="../media/image620.png"/><Relationship Id="rId2" Type="http://schemas.openxmlformats.org/officeDocument/2006/relationships/image" Target="../media/image65.png"/><Relationship Id="rId1" Type="http://schemas.openxmlformats.org/officeDocument/2006/relationships/slideLayout" Target="../slideLayouts/slideLayout14.xml"/><Relationship Id="rId6" Type="http://schemas.openxmlformats.org/officeDocument/2006/relationships/customXml" Target="../ink/ink15.xml"/><Relationship Id="rId11" Type="http://schemas.openxmlformats.org/officeDocument/2006/relationships/image" Target="../media/image640.png"/><Relationship Id="rId5" Type="http://schemas.openxmlformats.org/officeDocument/2006/relationships/image" Target="../media/image610.png"/><Relationship Id="rId10" Type="http://schemas.openxmlformats.org/officeDocument/2006/relationships/customXml" Target="../ink/ink17.xml"/><Relationship Id="rId4" Type="http://schemas.openxmlformats.org/officeDocument/2006/relationships/customXml" Target="../ink/ink14.xml"/><Relationship Id="rId9" Type="http://schemas.openxmlformats.org/officeDocument/2006/relationships/image" Target="../media/image630.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69.png"/><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4.xml"/><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customXml" Target="../ink/ink23.xml"/><Relationship Id="rId3" Type="http://schemas.openxmlformats.org/officeDocument/2006/relationships/image" Target="../media/image81.png"/><Relationship Id="rId7" Type="http://schemas.openxmlformats.org/officeDocument/2006/relationships/customXml" Target="../ink/ink20.xml"/><Relationship Id="rId12" Type="http://schemas.openxmlformats.org/officeDocument/2006/relationships/image" Target="../media/image790.png"/><Relationship Id="rId2" Type="http://schemas.openxmlformats.org/officeDocument/2006/relationships/image" Target="../media/image80.png"/><Relationship Id="rId1" Type="http://schemas.openxmlformats.org/officeDocument/2006/relationships/slideLayout" Target="../slideLayouts/slideLayout14.xml"/><Relationship Id="rId6" Type="http://schemas.openxmlformats.org/officeDocument/2006/relationships/customXml" Target="../ink/ink19.xml"/><Relationship Id="rId11" Type="http://schemas.openxmlformats.org/officeDocument/2006/relationships/customXml" Target="../ink/ink22.xml"/><Relationship Id="rId5" Type="http://schemas.openxmlformats.org/officeDocument/2006/relationships/image" Target="../media/image490.png"/><Relationship Id="rId10" Type="http://schemas.openxmlformats.org/officeDocument/2006/relationships/image" Target="../media/image780.png"/><Relationship Id="rId4" Type="http://schemas.openxmlformats.org/officeDocument/2006/relationships/customXml" Target="../ink/ink18.xml"/><Relationship Id="rId9" Type="http://schemas.openxmlformats.org/officeDocument/2006/relationships/customXml" Target="../ink/ink21.xml"/><Relationship Id="rId14" Type="http://schemas.openxmlformats.org/officeDocument/2006/relationships/image" Target="../media/image800.png"/></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4.xml"/><Relationship Id="rId5" Type="http://schemas.openxmlformats.org/officeDocument/2006/relationships/image" Target="../media/image87.png"/><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4.xml"/><Relationship Id="rId5" Type="http://schemas.openxmlformats.org/officeDocument/2006/relationships/image" Target="../media/image93.png"/><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8" Type="http://schemas.openxmlformats.org/officeDocument/2006/relationships/customXml" Target="../ink/ink26.xml"/><Relationship Id="rId13" Type="http://schemas.openxmlformats.org/officeDocument/2006/relationships/image" Target="../media/image102.png"/><Relationship Id="rId18" Type="http://schemas.openxmlformats.org/officeDocument/2006/relationships/customXml" Target="../ink/ink31.xml"/><Relationship Id="rId3" Type="http://schemas.openxmlformats.org/officeDocument/2006/relationships/image" Target="../media/image95.png"/><Relationship Id="rId21" Type="http://schemas.openxmlformats.org/officeDocument/2006/relationships/image" Target="../media/image106.png"/><Relationship Id="rId7" Type="http://schemas.openxmlformats.org/officeDocument/2006/relationships/image" Target="../media/image99.png"/><Relationship Id="rId12" Type="http://schemas.openxmlformats.org/officeDocument/2006/relationships/customXml" Target="../ink/ink28.xml"/><Relationship Id="rId17" Type="http://schemas.openxmlformats.org/officeDocument/2006/relationships/image" Target="../media/image104.png"/><Relationship Id="rId25" Type="http://schemas.openxmlformats.org/officeDocument/2006/relationships/image" Target="../media/image108.png"/><Relationship Id="rId2" Type="http://schemas.openxmlformats.org/officeDocument/2006/relationships/image" Target="../media/image94.png"/><Relationship Id="rId16" Type="http://schemas.openxmlformats.org/officeDocument/2006/relationships/customXml" Target="../ink/ink30.xml"/><Relationship Id="rId20" Type="http://schemas.openxmlformats.org/officeDocument/2006/relationships/customXml" Target="../ink/ink32.xml"/><Relationship Id="rId1" Type="http://schemas.openxmlformats.org/officeDocument/2006/relationships/slideLayout" Target="../slideLayouts/slideLayout14.xml"/><Relationship Id="rId6" Type="http://schemas.openxmlformats.org/officeDocument/2006/relationships/customXml" Target="../ink/ink25.xml"/><Relationship Id="rId11" Type="http://schemas.openxmlformats.org/officeDocument/2006/relationships/image" Target="../media/image101.png"/><Relationship Id="rId24" Type="http://schemas.openxmlformats.org/officeDocument/2006/relationships/customXml" Target="../ink/ink34.xml"/><Relationship Id="rId5" Type="http://schemas.openxmlformats.org/officeDocument/2006/relationships/image" Target="../media/image98.png"/><Relationship Id="rId15" Type="http://schemas.openxmlformats.org/officeDocument/2006/relationships/image" Target="../media/image103.png"/><Relationship Id="rId23" Type="http://schemas.openxmlformats.org/officeDocument/2006/relationships/image" Target="../media/image107.png"/><Relationship Id="rId10" Type="http://schemas.openxmlformats.org/officeDocument/2006/relationships/customXml" Target="../ink/ink27.xml"/><Relationship Id="rId19" Type="http://schemas.openxmlformats.org/officeDocument/2006/relationships/image" Target="../media/image105.png"/><Relationship Id="rId4" Type="http://schemas.openxmlformats.org/officeDocument/2006/relationships/customXml" Target="../ink/ink24.xml"/><Relationship Id="rId9" Type="http://schemas.openxmlformats.org/officeDocument/2006/relationships/image" Target="../media/image100.png"/><Relationship Id="rId14" Type="http://schemas.openxmlformats.org/officeDocument/2006/relationships/customXml" Target="../ink/ink29.xml"/><Relationship Id="rId22" Type="http://schemas.openxmlformats.org/officeDocument/2006/relationships/customXml" Target="../ink/ink33.xml"/></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4.xml"/><Relationship Id="rId4" Type="http://schemas.openxmlformats.org/officeDocument/2006/relationships/image" Target="../media/image1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20.jpg"/></Relationships>
</file>

<file path=ppt/slides/_rels/slide78.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22.jpg"/></Relationships>
</file>

<file path=ppt/slides/_rels/slide79.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8" Type="http://schemas.openxmlformats.org/officeDocument/2006/relationships/customXml" Target="../ink/ink38.xml"/><Relationship Id="rId3" Type="http://schemas.openxmlformats.org/officeDocument/2006/relationships/image" Target="../media/image130.png"/><Relationship Id="rId7" Type="http://schemas.openxmlformats.org/officeDocument/2006/relationships/image" Target="../media/image132.png"/><Relationship Id="rId2" Type="http://schemas.openxmlformats.org/officeDocument/2006/relationships/customXml" Target="../ink/ink35.xml"/><Relationship Id="rId1" Type="http://schemas.openxmlformats.org/officeDocument/2006/relationships/slideLayout" Target="../slideLayouts/slideLayout14.xml"/><Relationship Id="rId6" Type="http://schemas.openxmlformats.org/officeDocument/2006/relationships/customXml" Target="../ink/ink37.xml"/><Relationship Id="rId11" Type="http://schemas.openxmlformats.org/officeDocument/2006/relationships/customXml" Target="../ink/ink40.xml"/><Relationship Id="rId5" Type="http://schemas.openxmlformats.org/officeDocument/2006/relationships/image" Target="../media/image131.png"/><Relationship Id="rId10" Type="http://schemas.openxmlformats.org/officeDocument/2006/relationships/customXml" Target="../ink/ink39.xml"/><Relationship Id="rId4" Type="http://schemas.openxmlformats.org/officeDocument/2006/relationships/customXml" Target="../ink/ink36.xml"/><Relationship Id="rId9" Type="http://schemas.openxmlformats.org/officeDocument/2006/relationships/image" Target="../media/image133.png"/></Relationships>
</file>

<file path=ppt/slides/_rels/slide8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38.jpg"/></Relationships>
</file>

<file path=ppt/slides/_rels/slide93.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140.jpg"/></Relationships>
</file>

<file path=ppt/slides/_rels/slide9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EBEF9D-A03B-4760-8FD5-C37715FCDF8E}"/>
              </a:ext>
            </a:extLst>
          </p:cNvPr>
          <p:cNvSpPr>
            <a:spLocks noGrp="1"/>
          </p:cNvSpPr>
          <p:nvPr>
            <p:ph type="title"/>
          </p:nvPr>
        </p:nvSpPr>
        <p:spPr>
          <a:xfrm>
            <a:off x="3286125" y="3543300"/>
            <a:ext cx="8026400" cy="1285875"/>
          </a:xfrm>
        </p:spPr>
        <p:txBody>
          <a:bodyPr/>
          <a:lstStyle/>
          <a:p>
            <a:r>
              <a:rPr lang="en-US" sz="3200" dirty="0">
                <a:latin typeface="Arial" charset="0"/>
                <a:cs typeface="Arial" charset="0"/>
              </a:rPr>
              <a:t>     Database design  and Applications</a:t>
            </a:r>
            <a:br>
              <a:rPr lang="en-US" sz="3200" dirty="0">
                <a:latin typeface="Arial" charset="0"/>
                <a:cs typeface="Arial" charset="0"/>
              </a:rPr>
            </a:br>
            <a:r>
              <a:rPr lang="en-US" sz="2800" dirty="0">
                <a:latin typeface="Arial" charset="0"/>
                <a:cs typeface="Arial" charset="0"/>
              </a:rPr>
              <a:t> </a:t>
            </a:r>
            <a:r>
              <a:rPr lang="en-US" sz="3200" i="0" dirty="0">
                <a:solidFill>
                  <a:schemeClr val="bg1">
                    <a:lumMod val="95000"/>
                  </a:schemeClr>
                </a:solidFill>
                <a:effectLst/>
                <a:latin typeface="Helvetica Neue"/>
              </a:rPr>
              <a:t>CSIZG518/SEZG518/SSZG518)(S1-21)</a:t>
            </a:r>
            <a:endParaRPr lang="en-US" dirty="0"/>
          </a:p>
        </p:txBody>
      </p:sp>
      <p:sp>
        <p:nvSpPr>
          <p:cNvPr id="6" name="TextBox 5">
            <a:extLst>
              <a:ext uri="{FF2B5EF4-FFF2-40B4-BE49-F238E27FC236}">
                <a16:creationId xmlns:a16="http://schemas.microsoft.com/office/drawing/2014/main" id="{61EC32B3-2FA5-4D96-AB68-DA328C99A47B}"/>
              </a:ext>
            </a:extLst>
          </p:cNvPr>
          <p:cNvSpPr txBox="1"/>
          <p:nvPr/>
        </p:nvSpPr>
        <p:spPr>
          <a:xfrm>
            <a:off x="3550444" y="5120759"/>
            <a:ext cx="6148386" cy="584775"/>
          </a:xfrm>
          <a:prstGeom prst="rect">
            <a:avLst/>
          </a:prstGeom>
          <a:noFill/>
        </p:spPr>
        <p:txBody>
          <a:bodyPr wrap="square">
            <a:spAutoFit/>
          </a:bodyPr>
          <a:lstStyle/>
          <a:p>
            <a:r>
              <a:rPr lang="en-US" sz="3200" b="1" dirty="0">
                <a:solidFill>
                  <a:schemeClr val="bg1"/>
                </a:solidFill>
                <a:latin typeface="Arial" charset="0"/>
                <a:cs typeface="Arial" charset="0"/>
              </a:rPr>
              <a:t>Uma </a:t>
            </a:r>
            <a:r>
              <a:rPr lang="en-US" sz="3200" b="1" dirty="0" err="1">
                <a:solidFill>
                  <a:schemeClr val="bg1"/>
                </a:solidFill>
                <a:latin typeface="Arial" charset="0"/>
                <a:cs typeface="Arial" charset="0"/>
              </a:rPr>
              <a:t>Maheswari</a:t>
            </a:r>
            <a:endParaRPr lang="en-US" sz="3200" dirty="0"/>
          </a:p>
        </p:txBody>
      </p:sp>
    </p:spTree>
    <p:extLst>
      <p:ext uri="{BB962C8B-B14F-4D97-AF65-F5344CB8AC3E}">
        <p14:creationId xmlns:p14="http://schemas.microsoft.com/office/powerpoint/2010/main" val="1532004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marL="342900" lvl="1" indent="-342900">
              <a:buClr>
                <a:srgbClr val="101141"/>
              </a:buClr>
              <a:buNone/>
            </a:pPr>
            <a:r>
              <a:rPr lang="en-US" altLang="en-US" sz="2400" b="1" dirty="0">
                <a:solidFill>
                  <a:srgbClr val="FF0000"/>
                </a:solidFill>
              </a:rPr>
              <a:t>3. Logical design </a:t>
            </a:r>
          </a:p>
          <a:p>
            <a:pPr marL="342900" lvl="1" indent="-342900">
              <a:buClr>
                <a:srgbClr val="101141"/>
              </a:buClr>
              <a:buNone/>
            </a:pPr>
            <a:r>
              <a:rPr lang="en-US" altLang="en-US" sz="2400" b="1" dirty="0">
                <a:solidFill>
                  <a:srgbClr val="FF0000"/>
                </a:solidFill>
              </a:rPr>
              <a:t> A. create relation schemas:</a:t>
            </a:r>
          </a:p>
          <a:p>
            <a:pPr>
              <a:buFont typeface="Arial" panose="020B0604020202020204" pitchFamily="34" charset="0"/>
              <a:buChar char="•"/>
            </a:pPr>
            <a:r>
              <a:rPr lang="en-IN" b="1" dirty="0">
                <a:solidFill>
                  <a:srgbClr val="00B050"/>
                </a:solidFill>
              </a:rPr>
              <a:t>The result of the logical design phase (or data model mapping phase) is a set of relation schemas. The ER diagram or class diagram is the basis for these relation schemas.</a:t>
            </a:r>
          </a:p>
          <a:p>
            <a:pPr>
              <a:buFont typeface="Arial" panose="020B0604020202020204" pitchFamily="34" charset="0"/>
              <a:buChar char="•"/>
            </a:pPr>
            <a:endParaRPr lang="en-IN" b="1" dirty="0">
              <a:solidFill>
                <a:srgbClr val="00B050"/>
              </a:solidFill>
            </a:endParaRPr>
          </a:p>
          <a:p>
            <a:pPr>
              <a:buFont typeface="Arial" panose="020B0604020202020204" pitchFamily="34" charset="0"/>
              <a:buChar char="•"/>
            </a:pPr>
            <a:r>
              <a:rPr lang="en-IN" b="1" dirty="0">
                <a:solidFill>
                  <a:srgbClr val="00B050"/>
                </a:solidFill>
              </a:rPr>
              <a:t>To create the relation schemas is quite a mechanical operation. There are rules how the </a:t>
            </a:r>
            <a:r>
              <a:rPr lang="en-IN" b="1" dirty="0">
                <a:solidFill>
                  <a:srgbClr val="FF0000"/>
                </a:solidFill>
              </a:rPr>
              <a:t>ER model or class diagram is transferred to relation schemas.</a:t>
            </a:r>
          </a:p>
          <a:p>
            <a:pPr>
              <a:buFont typeface="Arial" panose="020B0604020202020204" pitchFamily="34" charset="0"/>
              <a:buChar char="•"/>
            </a:pPr>
            <a:endParaRPr lang="en-IN" b="1" dirty="0">
              <a:solidFill>
                <a:srgbClr val="00B050"/>
              </a:solidFill>
            </a:endParaRPr>
          </a:p>
          <a:p>
            <a:pPr>
              <a:buFont typeface="Arial" panose="020B0604020202020204" pitchFamily="34" charset="0"/>
              <a:buChar char="•"/>
            </a:pPr>
            <a:r>
              <a:rPr lang="en-IN" b="1" dirty="0">
                <a:solidFill>
                  <a:srgbClr val="00B050"/>
                </a:solidFill>
              </a:rPr>
              <a:t>The relation schemas are the basis for table definitions. In this phase (if not done in previous phase) the primary keys and foreign keys are defined. </a:t>
            </a:r>
          </a:p>
        </p:txBody>
      </p:sp>
      <p:sp>
        <p:nvSpPr>
          <p:cNvPr id="3" name="Content Placeholder 2"/>
          <p:cNvSpPr>
            <a:spLocks noGrp="1"/>
          </p:cNvSpPr>
          <p:nvPr>
            <p:ph sz="quarter" idx="10"/>
          </p:nvPr>
        </p:nvSpPr>
        <p:spPr/>
        <p:txBody>
          <a:bodyPr/>
          <a:lstStyle/>
          <a:p>
            <a:endParaRPr lang="en-IN" dirty="0">
              <a:solidFill>
                <a:srgbClr val="CC0066"/>
              </a:solidFill>
            </a:endParaRPr>
          </a:p>
          <a:p>
            <a:r>
              <a:rPr lang="en-IN" dirty="0">
                <a:solidFill>
                  <a:srgbClr val="CC0066"/>
                </a:solidFill>
              </a:rPr>
              <a:t>Phases of Database Design</a:t>
            </a:r>
          </a:p>
          <a:p>
            <a:endParaRPr lang="en-IN" dirty="0"/>
          </a:p>
          <a:p>
            <a:endParaRPr lang="en-IN" dirty="0"/>
          </a:p>
        </p:txBody>
      </p:sp>
    </p:spTree>
    <p:extLst>
      <p:ext uri="{BB962C8B-B14F-4D97-AF65-F5344CB8AC3E}">
        <p14:creationId xmlns:p14="http://schemas.microsoft.com/office/powerpoint/2010/main" val="3510472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04DF78-1874-4109-960D-E257415484CB}"/>
              </a:ext>
            </a:extLst>
          </p:cNvPr>
          <p:cNvSpPr>
            <a:spLocks noGrp="1"/>
          </p:cNvSpPr>
          <p:nvPr>
            <p:ph sz="quarter" idx="10"/>
          </p:nvPr>
        </p:nvSpPr>
        <p:spPr/>
        <p:txBody>
          <a:bodyPr/>
          <a:lstStyle/>
          <a:p>
            <a:r>
              <a:rPr lang="en-IN" dirty="0"/>
              <a:t>Sub and Super class</a:t>
            </a:r>
            <a:endParaRPr lang="en-US" dirty="0"/>
          </a:p>
        </p:txBody>
      </p:sp>
      <p:sp>
        <p:nvSpPr>
          <p:cNvPr id="11" name="Rectangle 9">
            <a:extLst>
              <a:ext uri="{FF2B5EF4-FFF2-40B4-BE49-F238E27FC236}">
                <a16:creationId xmlns:a16="http://schemas.microsoft.com/office/drawing/2014/main" id="{D40EBAF5-7A49-41D4-AAC9-9EE1D40C81F4}"/>
              </a:ext>
            </a:extLst>
          </p:cNvPr>
          <p:cNvSpPr>
            <a:spLocks noChangeArrowheads="1"/>
          </p:cNvSpPr>
          <p:nvPr/>
        </p:nvSpPr>
        <p:spPr bwMode="auto">
          <a:xfrm>
            <a:off x="292101" y="1425672"/>
            <a:ext cx="7042150"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Verdana" panose="020B0604030504040204" pitchFamily="34" charset="0"/>
              </a:rPr>
              <a:t>Sub Class and Super Class</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Sub class and Super class relationship leads the concept of Inheritance.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The relationship between sub class and super class is denoted with   </a:t>
            </a:r>
            <a:r>
              <a:rPr kumimoji="0" lang="en-US" altLang="en-US" sz="3200" b="0" i="0" u="none" strike="noStrike" cap="none" normalizeH="0" baseline="0" dirty="0">
                <a:ln>
                  <a:noFill/>
                </a:ln>
                <a:solidFill>
                  <a:srgbClr val="000000"/>
                </a:solidFill>
                <a:effectLst/>
                <a:latin typeface="Verdana" panose="020B0604030504040204" pitchFamily="34" charset="0"/>
              </a:rPr>
              <a:t>  </a:t>
            </a:r>
            <a:r>
              <a:rPr kumimoji="0" lang="en-US" altLang="en-US" sz="2400" b="0" i="0" u="none" strike="noStrike" cap="none" normalizeH="0" baseline="0" dirty="0">
                <a:ln>
                  <a:noFill/>
                </a:ln>
                <a:solidFill>
                  <a:srgbClr val="000000"/>
                </a:solidFill>
                <a:effectLst/>
                <a:latin typeface="Verdana" panose="020B0604030504040204" pitchFamily="34" charset="0"/>
              </a:rPr>
              <a:t>d or O </a:t>
            </a:r>
            <a:r>
              <a:rPr kumimoji="0" lang="en-US" altLang="en-US" sz="3200" b="0" i="0" u="none" strike="noStrike" cap="none" normalizeH="0" baseline="0" dirty="0">
                <a:ln>
                  <a:noFill/>
                </a:ln>
                <a:solidFill>
                  <a:srgbClr val="000000"/>
                </a:solidFill>
                <a:effectLst/>
                <a:latin typeface="Verdana" panose="020B0604030504040204" pitchFamily="34" charset="0"/>
              </a:rPr>
              <a:t> </a:t>
            </a:r>
            <a:r>
              <a:rPr kumimoji="0" lang="en-US" altLang="en-US" sz="1600" b="0" i="0" u="none" strike="noStrike" cap="none" normalizeH="0" baseline="0" dirty="0">
                <a:ln>
                  <a:noFill/>
                </a:ln>
                <a:solidFill>
                  <a:srgbClr val="000000"/>
                </a:solidFill>
                <a:effectLst/>
                <a:latin typeface="Verdana" panose="020B0604030504040204" pitchFamily="34" charset="0"/>
              </a:rPr>
              <a:t> symbol.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Verdana" panose="020B0604030504040204" pitchFamily="34" charset="0"/>
              </a:rPr>
              <a:t>1. Super Class</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Super class is an entity type that has a relationship with one or more subtypes.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An entity cannot exist in database merely by being member of any super class.</a:t>
            </a:r>
            <a:br>
              <a:rPr kumimoji="0" lang="en-US" altLang="en-US" sz="1600" b="0" i="0" u="none" strike="noStrike" cap="none" normalizeH="0" baseline="0" dirty="0">
                <a:ln>
                  <a:noFill/>
                </a:ln>
                <a:solidFill>
                  <a:srgbClr val="000000"/>
                </a:solidFill>
                <a:effectLst/>
                <a:latin typeface="Verdana" panose="020B0604030504040204" pitchFamily="34" charset="0"/>
              </a:rPr>
            </a:br>
            <a:r>
              <a:rPr kumimoji="0" lang="en-US" altLang="en-US" sz="1600" b="1" i="0" u="none" strike="noStrike" cap="none" normalizeH="0" baseline="0" dirty="0">
                <a:ln>
                  <a:noFill/>
                </a:ln>
                <a:solidFill>
                  <a:srgbClr val="000000"/>
                </a:solidFill>
                <a:effectLst/>
                <a:latin typeface="Verdana" panose="020B0604030504040204" pitchFamily="34" charset="0"/>
              </a:rPr>
              <a:t>For example:</a:t>
            </a:r>
            <a:r>
              <a:rPr kumimoji="0" lang="en-US" altLang="en-US" sz="1600" b="0" i="0" u="none" strike="noStrike" cap="none" normalizeH="0" baseline="0" dirty="0">
                <a:ln>
                  <a:noFill/>
                </a:ln>
                <a:solidFill>
                  <a:srgbClr val="000000"/>
                </a:solidFill>
                <a:effectLst/>
                <a:latin typeface="Verdana" panose="020B0604030504040204" pitchFamily="34" charset="0"/>
              </a:rPr>
              <a:t> Shape super class is having sub groups as Square, Circle, Triangle.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Verdana" panose="020B0604030504040204" pitchFamily="34" charset="0"/>
              </a:rPr>
              <a:t>2. Sub Class</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Sub class is a group of entities with unique attributes.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Verdana" panose="020B0604030504040204" pitchFamily="34" charset="0"/>
              </a:rPr>
              <a:t>Sub class inherits properties and attributes from its super class.</a:t>
            </a:r>
            <a:br>
              <a:rPr kumimoji="0" lang="en-US" altLang="en-US" sz="1600" b="0" i="0" u="none" strike="noStrike" cap="none" normalizeH="0" baseline="0" dirty="0">
                <a:ln>
                  <a:noFill/>
                </a:ln>
                <a:solidFill>
                  <a:srgbClr val="000000"/>
                </a:solidFill>
                <a:effectLst/>
                <a:latin typeface="Verdana" panose="020B0604030504040204" pitchFamily="34" charset="0"/>
              </a:rPr>
            </a:br>
            <a:r>
              <a:rPr kumimoji="0" lang="en-US" altLang="en-US" sz="1600" b="1" i="0" u="none" strike="noStrike" cap="none" normalizeH="0" baseline="0" dirty="0">
                <a:ln>
                  <a:noFill/>
                </a:ln>
                <a:solidFill>
                  <a:srgbClr val="000000"/>
                </a:solidFill>
                <a:effectLst/>
                <a:latin typeface="Verdana" panose="020B0604030504040204" pitchFamily="34" charset="0"/>
              </a:rPr>
              <a:t>For example:</a:t>
            </a:r>
            <a:r>
              <a:rPr kumimoji="0" lang="en-US" altLang="en-US" sz="1600" b="0" i="0" u="none" strike="noStrike" cap="none" normalizeH="0" baseline="0" dirty="0">
                <a:ln>
                  <a:noFill/>
                </a:ln>
                <a:solidFill>
                  <a:srgbClr val="000000"/>
                </a:solidFill>
                <a:effectLst/>
                <a:latin typeface="Verdana" panose="020B0604030504040204" pitchFamily="34" charset="0"/>
              </a:rPr>
              <a:t> Square, Circle, Triangle are the sub class of Shape super class.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84" name="Picture 12" descr="subclass superclass relationship">
            <a:extLst>
              <a:ext uri="{FF2B5EF4-FFF2-40B4-BE49-F238E27FC236}">
                <a16:creationId xmlns:a16="http://schemas.microsoft.com/office/drawing/2014/main" id="{DAF62CDE-B92F-4588-91E8-EF1B8B343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938" y="1590674"/>
            <a:ext cx="3814762" cy="38385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FD8F838-C3ED-4428-B2DC-FEB8DEAFEDEA}"/>
                  </a:ext>
                </a:extLst>
              </p14:cNvPr>
              <p14:cNvContentPartPr/>
              <p14:nvPr/>
            </p14:nvContentPartPr>
            <p14:xfrm>
              <a:off x="1132635" y="2474955"/>
              <a:ext cx="2099520" cy="336240"/>
            </p14:xfrm>
          </p:contentPart>
        </mc:Choice>
        <mc:Fallback xmlns="">
          <p:pic>
            <p:nvPicPr>
              <p:cNvPr id="2" name="Ink 1">
                <a:extLst>
                  <a:ext uri="{FF2B5EF4-FFF2-40B4-BE49-F238E27FC236}">
                    <a16:creationId xmlns:a16="http://schemas.microsoft.com/office/drawing/2014/main" id="{EFD8F838-C3ED-4428-B2DC-FEB8DEAFEDEA}"/>
                  </a:ext>
                </a:extLst>
              </p:cNvPr>
              <p:cNvPicPr/>
              <p:nvPr/>
            </p:nvPicPr>
            <p:blipFill>
              <a:blip r:embed="rId4"/>
              <a:stretch>
                <a:fillRect/>
              </a:stretch>
            </p:blipFill>
            <p:spPr>
              <a:xfrm>
                <a:off x="1078995" y="2367315"/>
                <a:ext cx="2207160" cy="551880"/>
              </a:xfrm>
              <a:prstGeom prst="rect">
                <a:avLst/>
              </a:prstGeom>
            </p:spPr>
          </p:pic>
        </mc:Fallback>
      </mc:AlternateContent>
    </p:spTree>
    <p:extLst>
      <p:ext uri="{BB962C8B-B14F-4D97-AF65-F5344CB8AC3E}">
        <p14:creationId xmlns:p14="http://schemas.microsoft.com/office/powerpoint/2010/main" val="3102756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 </a:t>
            </a:r>
            <a:r>
              <a:rPr lang="en-IN" dirty="0">
                <a:solidFill>
                  <a:srgbClr val="7030A0"/>
                </a:solidFill>
              </a:rPr>
              <a:t>EER Model with sub and super class</a:t>
            </a:r>
          </a:p>
        </p:txBody>
      </p:sp>
      <p:pic>
        <p:nvPicPr>
          <p:cNvPr id="8" name="Picture 7">
            <a:extLst>
              <a:ext uri="{FF2B5EF4-FFF2-40B4-BE49-F238E27FC236}">
                <a16:creationId xmlns:a16="http://schemas.microsoft.com/office/drawing/2014/main" id="{2902A61F-C346-42AF-8121-C68839C942BF}"/>
              </a:ext>
            </a:extLst>
          </p:cNvPr>
          <p:cNvPicPr>
            <a:picLocks noChangeAspect="1"/>
          </p:cNvPicPr>
          <p:nvPr/>
        </p:nvPicPr>
        <p:blipFill>
          <a:blip r:embed="rId3"/>
          <a:stretch>
            <a:fillRect/>
          </a:stretch>
        </p:blipFill>
        <p:spPr>
          <a:xfrm>
            <a:off x="542925" y="1583084"/>
            <a:ext cx="5257800" cy="4924832"/>
          </a:xfrm>
          <a:prstGeom prst="rect">
            <a:avLst/>
          </a:prstGeom>
        </p:spPr>
      </p:pic>
      <p:pic>
        <p:nvPicPr>
          <p:cNvPr id="4" name="Picture 3">
            <a:extLst>
              <a:ext uri="{FF2B5EF4-FFF2-40B4-BE49-F238E27FC236}">
                <a16:creationId xmlns:a16="http://schemas.microsoft.com/office/drawing/2014/main" id="{6A619C17-F3AD-4701-B621-82ADCBB5710A}"/>
              </a:ext>
            </a:extLst>
          </p:cNvPr>
          <p:cNvPicPr>
            <a:picLocks noChangeAspect="1"/>
          </p:cNvPicPr>
          <p:nvPr/>
        </p:nvPicPr>
        <p:blipFill>
          <a:blip r:embed="rId4"/>
          <a:stretch>
            <a:fillRect/>
          </a:stretch>
        </p:blipFill>
        <p:spPr>
          <a:xfrm>
            <a:off x="6096001" y="1802398"/>
            <a:ext cx="5724524" cy="3064877"/>
          </a:xfrm>
          <a:prstGeom prst="rect">
            <a:avLst/>
          </a:prstGeom>
        </p:spPr>
      </p:pic>
    </p:spTree>
    <p:extLst>
      <p:ext uri="{BB962C8B-B14F-4D97-AF65-F5344CB8AC3E}">
        <p14:creationId xmlns:p14="http://schemas.microsoft.com/office/powerpoint/2010/main" val="40910366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Super and Sub classes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4216"/>
            <a:ext cx="6204080" cy="48939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772" y="1481896"/>
            <a:ext cx="5907444" cy="4806938"/>
          </a:xfrm>
          <a:prstGeom prst="rect">
            <a:avLst/>
          </a:prstGeom>
        </p:spPr>
      </p:pic>
    </p:spTree>
    <p:extLst>
      <p:ext uri="{BB962C8B-B14F-4D97-AF65-F5344CB8AC3E}">
        <p14:creationId xmlns:p14="http://schemas.microsoft.com/office/powerpoint/2010/main" val="30362829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2B4713-246E-4CAE-BF1B-0FE8C1A18BAC}"/>
              </a:ext>
            </a:extLst>
          </p:cNvPr>
          <p:cNvSpPr>
            <a:spLocks noGrp="1"/>
          </p:cNvSpPr>
          <p:nvPr>
            <p:ph idx="1"/>
          </p:nvPr>
        </p:nvSpPr>
        <p:spPr>
          <a:xfrm>
            <a:off x="406400" y="1493838"/>
            <a:ext cx="6137275" cy="4525963"/>
          </a:xfrm>
        </p:spPr>
        <p:txBody>
          <a:bodyPr>
            <a:normAutofit fontScale="92500" lnSpcReduction="10000"/>
          </a:bodyPr>
          <a:lstStyle/>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Specialization is a process that defines a group entities which is divided into sub groups based on their characteristic.</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It is a top down approach, in which one higher entity can be broken down into two lower level entity.</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It maximizes the difference between the members of an entity by identifying the unique characteristic or attributes of each member.</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It defines one or more sub class for the super class and also forms the superclass/subclass relationship.</a:t>
            </a:r>
          </a:p>
          <a:p>
            <a:endParaRPr lang="en-US" dirty="0"/>
          </a:p>
        </p:txBody>
      </p:sp>
      <p:sp>
        <p:nvSpPr>
          <p:cNvPr id="3" name="Content Placeholder 2">
            <a:extLst>
              <a:ext uri="{FF2B5EF4-FFF2-40B4-BE49-F238E27FC236}">
                <a16:creationId xmlns:a16="http://schemas.microsoft.com/office/drawing/2014/main" id="{5BB7546A-6130-4D81-A597-4E07658931BF}"/>
              </a:ext>
            </a:extLst>
          </p:cNvPr>
          <p:cNvSpPr>
            <a:spLocks noGrp="1"/>
          </p:cNvSpPr>
          <p:nvPr>
            <p:ph sz="quarter" idx="10"/>
          </p:nvPr>
        </p:nvSpPr>
        <p:spPr/>
        <p:txBody>
          <a:bodyPr/>
          <a:lstStyle/>
          <a:p>
            <a:r>
              <a:rPr lang="en-IN" dirty="0"/>
              <a:t>Specialization </a:t>
            </a:r>
            <a:endParaRPr lang="en-US" dirty="0"/>
          </a:p>
          <a:p>
            <a:endParaRPr lang="en-US" dirty="0"/>
          </a:p>
        </p:txBody>
      </p:sp>
      <p:pic>
        <p:nvPicPr>
          <p:cNvPr id="4098" name="Picture 2" descr="specialization">
            <a:extLst>
              <a:ext uri="{FF2B5EF4-FFF2-40B4-BE49-F238E27FC236}">
                <a16:creationId xmlns:a16="http://schemas.microsoft.com/office/drawing/2014/main" id="{42B3BE5D-EADA-4524-928F-AA2FF8F0B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9551" y="1737300"/>
            <a:ext cx="2814638" cy="3383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6855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9550"/>
            <a:ext cx="6185418" cy="488321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7574" y="1539551"/>
            <a:ext cx="5886839" cy="4883214"/>
          </a:xfrm>
          <a:prstGeom prst="rect">
            <a:avLst/>
          </a:prstGeom>
        </p:spPr>
      </p:pic>
      <p:sp>
        <p:nvSpPr>
          <p:cNvPr id="4" name="Content Placeholder 3">
            <a:extLst>
              <a:ext uri="{FF2B5EF4-FFF2-40B4-BE49-F238E27FC236}">
                <a16:creationId xmlns:a16="http://schemas.microsoft.com/office/drawing/2014/main" id="{C6CB74C1-6F48-4301-9027-B969D5725D08}"/>
              </a:ext>
            </a:extLst>
          </p:cNvPr>
          <p:cNvSpPr>
            <a:spLocks noGrp="1"/>
          </p:cNvSpPr>
          <p:nvPr>
            <p:ph sz="quarter" idx="10"/>
          </p:nvPr>
        </p:nvSpPr>
        <p:spPr/>
        <p:txBody>
          <a:bodyPr/>
          <a:lstStyle/>
          <a:p>
            <a:r>
              <a:rPr lang="en-IN" dirty="0"/>
              <a:t>Specialization </a:t>
            </a:r>
            <a:endParaRPr lang="en-US" dirty="0"/>
          </a:p>
        </p:txBody>
      </p:sp>
    </p:spTree>
    <p:extLst>
      <p:ext uri="{BB962C8B-B14F-4D97-AF65-F5344CB8AC3E}">
        <p14:creationId xmlns:p14="http://schemas.microsoft.com/office/powerpoint/2010/main" val="14148811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0200"/>
            <a:ext cx="6278724" cy="485658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100" y="1428750"/>
            <a:ext cx="6311900" cy="5028034"/>
          </a:xfrm>
          <a:prstGeom prst="rect">
            <a:avLst/>
          </a:prstGeom>
        </p:spPr>
      </p:pic>
      <p:sp>
        <p:nvSpPr>
          <p:cNvPr id="7" name="Content Placeholder 3">
            <a:extLst>
              <a:ext uri="{FF2B5EF4-FFF2-40B4-BE49-F238E27FC236}">
                <a16:creationId xmlns:a16="http://schemas.microsoft.com/office/drawing/2014/main" id="{60F9CE13-6117-4A75-866F-92A166577BD0}"/>
              </a:ext>
            </a:extLst>
          </p:cNvPr>
          <p:cNvSpPr txBox="1">
            <a:spLocks/>
          </p:cNvSpPr>
          <p:nvPr/>
        </p:nvSpPr>
        <p:spPr>
          <a:xfrm>
            <a:off x="558800" y="304800"/>
            <a:ext cx="8432800" cy="1143000"/>
          </a:xfrm>
          <a:prstGeom prst="rect">
            <a:avLst/>
          </a:prstGeom>
        </p:spPr>
        <p:txBody>
          <a:bodyPr vert="horz" lIns="91440" tIns="45720" rIns="91440" bIns="45720" rtlCol="0" anchor="ctr">
            <a:normAutofit/>
          </a:bodyPr>
          <a:lstStyle>
            <a:lvl1pPr marL="0" indent="-228600" algn="l" defTabSz="914400" rtl="0" eaLnBrk="1" latinLnBrk="0" hangingPunct="1">
              <a:lnSpc>
                <a:spcPts val="3600"/>
              </a:lnSpc>
              <a:spcBef>
                <a:spcPts val="0"/>
              </a:spcBef>
              <a:buFont typeface="Arial" panose="020B0604020202020204" pitchFamily="34" charset="0"/>
              <a:buNone/>
              <a:defRPr sz="3600" b="1" kern="1200" spc="-150" baseline="0">
                <a:solidFill>
                  <a:schemeClr val="tx1"/>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Specialization </a:t>
            </a:r>
            <a:endParaRPr lang="en-US" dirty="0"/>
          </a:p>
        </p:txBody>
      </p:sp>
    </p:spTree>
    <p:extLst>
      <p:ext uri="{BB962C8B-B14F-4D97-AF65-F5344CB8AC3E}">
        <p14:creationId xmlns:p14="http://schemas.microsoft.com/office/powerpoint/2010/main" val="27555104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476D8F-6C70-4D7B-911E-5EEDEFE09F61}"/>
              </a:ext>
            </a:extLst>
          </p:cNvPr>
          <p:cNvSpPr>
            <a:spLocks noGrp="1"/>
          </p:cNvSpPr>
          <p:nvPr>
            <p:ph idx="1"/>
          </p:nvPr>
        </p:nvSpPr>
        <p:spPr>
          <a:xfrm>
            <a:off x="406400" y="1493838"/>
            <a:ext cx="6670675" cy="4525963"/>
          </a:xfrm>
        </p:spPr>
        <p:txBody>
          <a:bodyPr>
            <a:normAutofit fontScale="92500" lnSpcReduction="10000"/>
          </a:bodyPr>
          <a:lstStyle/>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Generalization is the process of generalizing the entities which contain the properties of all the generalized entities.</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It is a bottom approach, in which two lower level entities combine to form a higher level entity.</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Generalization is the reverse process of Specialization.</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It defines a general entity type from a set of specialized entity type.</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It minimizes the difference between the entities by identifying the common features.</a:t>
            </a:r>
          </a:p>
          <a:p>
            <a:endParaRPr lang="en-US" dirty="0"/>
          </a:p>
        </p:txBody>
      </p:sp>
      <p:sp>
        <p:nvSpPr>
          <p:cNvPr id="3" name="Content Placeholder 2">
            <a:extLst>
              <a:ext uri="{FF2B5EF4-FFF2-40B4-BE49-F238E27FC236}">
                <a16:creationId xmlns:a16="http://schemas.microsoft.com/office/drawing/2014/main" id="{3DCE00EA-27EF-4189-BC49-B86D2D73D17E}"/>
              </a:ext>
            </a:extLst>
          </p:cNvPr>
          <p:cNvSpPr>
            <a:spLocks noGrp="1"/>
          </p:cNvSpPr>
          <p:nvPr>
            <p:ph sz="quarter" idx="10"/>
          </p:nvPr>
        </p:nvSpPr>
        <p:spPr/>
        <p:txBody>
          <a:bodyPr/>
          <a:lstStyle/>
          <a:p>
            <a:r>
              <a:rPr lang="en-IN" dirty="0">
                <a:solidFill>
                  <a:srgbClr val="7030A0"/>
                </a:solidFill>
              </a:rPr>
              <a:t>Generalization</a:t>
            </a:r>
          </a:p>
          <a:p>
            <a:endParaRPr lang="en-US" dirty="0"/>
          </a:p>
        </p:txBody>
      </p:sp>
      <p:pic>
        <p:nvPicPr>
          <p:cNvPr id="5122" name="Picture 2" descr="generalization">
            <a:extLst>
              <a:ext uri="{FF2B5EF4-FFF2-40B4-BE49-F238E27FC236}">
                <a16:creationId xmlns:a16="http://schemas.microsoft.com/office/drawing/2014/main" id="{338BA2C8-0B29-4440-955F-B429C3124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9063" y="1435967"/>
            <a:ext cx="3624262" cy="324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506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Generalization example</a:t>
            </a:r>
          </a:p>
          <a:p>
            <a:endParaRPr lang="en-IN" dirty="0">
              <a:solidFill>
                <a:srgbClr val="7030A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12" y="1492898"/>
            <a:ext cx="5875954" cy="485663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2565" y="1704293"/>
            <a:ext cx="6129435" cy="4597076"/>
          </a:xfrm>
          <a:prstGeom prst="rect">
            <a:avLst/>
          </a:prstGeom>
        </p:spPr>
      </p:pic>
    </p:spTree>
    <p:extLst>
      <p:ext uri="{BB962C8B-B14F-4D97-AF65-F5344CB8AC3E}">
        <p14:creationId xmlns:p14="http://schemas.microsoft.com/office/powerpoint/2010/main" val="12828871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11E103-CABA-4E2A-860C-617F5A7E66B2}"/>
              </a:ext>
            </a:extLst>
          </p:cNvPr>
          <p:cNvSpPr>
            <a:spLocks noGrp="1"/>
          </p:cNvSpPr>
          <p:nvPr>
            <p:ph sz="quarter" idx="10"/>
          </p:nvPr>
        </p:nvSpPr>
        <p:spPr/>
        <p:txBody>
          <a:bodyPr/>
          <a:lstStyle/>
          <a:p>
            <a:r>
              <a:rPr lang="en-IN" dirty="0">
                <a:solidFill>
                  <a:srgbClr val="7030A0"/>
                </a:solidFill>
              </a:rPr>
              <a:t>Constraints on Specialization and Generalization</a:t>
            </a:r>
          </a:p>
          <a:p>
            <a:endParaRPr lang="en-US" dirty="0"/>
          </a:p>
        </p:txBody>
      </p:sp>
      <p:pic>
        <p:nvPicPr>
          <p:cNvPr id="12" name="Picture 11" descr="Graphical user interface, text, application&#10;&#10;Description automatically generated">
            <a:extLst>
              <a:ext uri="{FF2B5EF4-FFF2-40B4-BE49-F238E27FC236}">
                <a16:creationId xmlns:a16="http://schemas.microsoft.com/office/drawing/2014/main" id="{7FC801B2-0F6E-49D3-90C0-7CD84757741D}"/>
              </a:ext>
            </a:extLst>
          </p:cNvPr>
          <p:cNvPicPr>
            <a:picLocks noChangeAspect="1"/>
          </p:cNvPicPr>
          <p:nvPr/>
        </p:nvPicPr>
        <p:blipFill>
          <a:blip r:embed="rId2"/>
          <a:stretch>
            <a:fillRect/>
          </a:stretch>
        </p:blipFill>
        <p:spPr>
          <a:xfrm>
            <a:off x="2300287" y="2128837"/>
            <a:ext cx="5476875" cy="3724275"/>
          </a:xfrm>
          <a:prstGeom prst="rect">
            <a:avLst/>
          </a:prstGeom>
        </p:spPr>
      </p:pic>
    </p:spTree>
    <p:extLst>
      <p:ext uri="{BB962C8B-B14F-4D97-AF65-F5344CB8AC3E}">
        <p14:creationId xmlns:p14="http://schemas.microsoft.com/office/powerpoint/2010/main" val="25184854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D4C42F-A09B-4FF4-A529-D6E74B463B15}"/>
              </a:ext>
            </a:extLst>
          </p:cNvPr>
          <p:cNvSpPr>
            <a:spLocks noGrp="1"/>
          </p:cNvSpPr>
          <p:nvPr>
            <p:ph sz="quarter" idx="10"/>
          </p:nvPr>
        </p:nvSpPr>
        <p:spPr/>
        <p:txBody>
          <a:bodyPr/>
          <a:lstStyle/>
          <a:p>
            <a:r>
              <a:rPr lang="en-IN" dirty="0">
                <a:solidFill>
                  <a:srgbClr val="7030A0"/>
                </a:solidFill>
              </a:rPr>
              <a:t>Constraints on Specialization and Generalization</a:t>
            </a:r>
          </a:p>
          <a:p>
            <a:endParaRPr lang="en-US" dirty="0"/>
          </a:p>
        </p:txBody>
      </p:sp>
      <p:pic>
        <p:nvPicPr>
          <p:cNvPr id="8" name="Picture 7" descr="Graphical user interface, text, application, chat or text message&#10;&#10;Description automatically generated">
            <a:extLst>
              <a:ext uri="{FF2B5EF4-FFF2-40B4-BE49-F238E27FC236}">
                <a16:creationId xmlns:a16="http://schemas.microsoft.com/office/drawing/2014/main" id="{40AE11AD-D441-47F3-898A-B957DC26437D}"/>
              </a:ext>
            </a:extLst>
          </p:cNvPr>
          <p:cNvPicPr>
            <a:picLocks noChangeAspect="1"/>
          </p:cNvPicPr>
          <p:nvPr/>
        </p:nvPicPr>
        <p:blipFill>
          <a:blip r:embed="rId2"/>
          <a:stretch>
            <a:fillRect/>
          </a:stretch>
        </p:blipFill>
        <p:spPr>
          <a:xfrm>
            <a:off x="1952625" y="1504950"/>
            <a:ext cx="8191500" cy="4743450"/>
          </a:xfrm>
          <a:prstGeom prst="rect">
            <a:avLst/>
          </a:prstGeom>
        </p:spPr>
      </p:pic>
    </p:spTree>
    <p:extLst>
      <p:ext uri="{BB962C8B-B14F-4D97-AF65-F5344CB8AC3E}">
        <p14:creationId xmlns:p14="http://schemas.microsoft.com/office/powerpoint/2010/main" val="258973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714968"/>
            <a:ext cx="10972800" cy="4525963"/>
          </a:xfrm>
        </p:spPr>
        <p:txBody>
          <a:bodyPr>
            <a:normAutofit fontScale="92500"/>
          </a:bodyPr>
          <a:lstStyle/>
          <a:p>
            <a:pPr marL="342900" lvl="1" indent="-342900">
              <a:buClr>
                <a:srgbClr val="101141"/>
              </a:buClr>
              <a:buNone/>
            </a:pPr>
            <a:r>
              <a:rPr lang="en-US" altLang="en-US" sz="2400" b="1" dirty="0">
                <a:solidFill>
                  <a:srgbClr val="FF0000"/>
                </a:solidFill>
              </a:rPr>
              <a:t>3. Logical design </a:t>
            </a:r>
          </a:p>
          <a:p>
            <a:pPr marL="342900" lvl="1" indent="-342900">
              <a:buClr>
                <a:srgbClr val="101141"/>
              </a:buClr>
              <a:buNone/>
            </a:pPr>
            <a:r>
              <a:rPr lang="en-US" altLang="en-US" sz="2400" b="1" dirty="0">
                <a:solidFill>
                  <a:srgbClr val="FF0000"/>
                </a:solidFill>
              </a:rPr>
              <a:t> B. </a:t>
            </a:r>
            <a:r>
              <a:rPr lang="en-IN" sz="2400" b="1" dirty="0">
                <a:solidFill>
                  <a:srgbClr val="FF0000"/>
                </a:solidFill>
              </a:rPr>
              <a:t>Normalization</a:t>
            </a:r>
          </a:p>
          <a:p>
            <a:pPr marL="342900" lvl="1" indent="-342900">
              <a:buClr>
                <a:srgbClr val="101141"/>
              </a:buClr>
              <a:buNone/>
            </a:pPr>
            <a:r>
              <a:rPr lang="en-IN" sz="2400" dirty="0">
                <a:solidFill>
                  <a:srgbClr val="00B050"/>
                </a:solidFill>
              </a:rPr>
              <a:t>Normalization is the last part of the logical design. The goal of normalization is to   </a:t>
            </a:r>
          </a:p>
          <a:p>
            <a:pPr marL="342900" lvl="1" indent="-342900">
              <a:buClr>
                <a:srgbClr val="101141"/>
              </a:buClr>
              <a:buNone/>
            </a:pPr>
            <a:r>
              <a:rPr lang="en-IN" sz="2400" dirty="0">
                <a:solidFill>
                  <a:srgbClr val="00B050"/>
                </a:solidFill>
              </a:rPr>
              <a:t> </a:t>
            </a:r>
            <a:r>
              <a:rPr lang="en-IN" sz="2400" dirty="0">
                <a:solidFill>
                  <a:srgbClr val="FF0000"/>
                </a:solidFill>
              </a:rPr>
              <a:t>eliminate redundancy and potential update anomalies</a:t>
            </a:r>
            <a:r>
              <a:rPr lang="en-IN" sz="2400" dirty="0">
                <a:solidFill>
                  <a:srgbClr val="00B050"/>
                </a:solidFill>
              </a:rPr>
              <a:t>.</a:t>
            </a:r>
          </a:p>
          <a:p>
            <a:pPr marL="342900" lvl="1" indent="-342900">
              <a:buClr>
                <a:srgbClr val="101141"/>
              </a:buClr>
              <a:buNone/>
            </a:pPr>
            <a:endParaRPr lang="en-IN" dirty="0">
              <a:solidFill>
                <a:srgbClr val="00B050"/>
              </a:solidFill>
            </a:endParaRPr>
          </a:p>
          <a:p>
            <a:pPr>
              <a:buFont typeface="Arial" panose="020B0604020202020204" pitchFamily="34" charset="0"/>
              <a:buChar char="•"/>
            </a:pPr>
            <a:r>
              <a:rPr lang="en-IN" dirty="0">
                <a:solidFill>
                  <a:srgbClr val="00B050"/>
                </a:solidFill>
              </a:rPr>
              <a:t>Redundancy means that the same data is saved more than once in a database. Update anomaly is a consequence of redundancy. If a piece of data is saved in more than one place, the same data must be updated in more than one place.</a:t>
            </a:r>
          </a:p>
          <a:p>
            <a:pPr marL="0" indent="0"/>
            <a:endParaRPr lang="en-IN" dirty="0">
              <a:solidFill>
                <a:srgbClr val="00B050"/>
              </a:solidFill>
            </a:endParaRPr>
          </a:p>
          <a:p>
            <a:pPr>
              <a:buFont typeface="Arial" panose="020B0604020202020204" pitchFamily="34" charset="0"/>
              <a:buChar char="•"/>
            </a:pPr>
            <a:r>
              <a:rPr lang="en-IN" dirty="0">
                <a:solidFill>
                  <a:srgbClr val="00B050"/>
                </a:solidFill>
              </a:rPr>
              <a:t>Normalization is a technique by which one can modify the relation schema to reduce the redundancy. Each normalization phase adds more relations (tables) into the database. </a:t>
            </a:r>
          </a:p>
          <a:p>
            <a:endParaRPr lang="en-IN" dirty="0"/>
          </a:p>
        </p:txBody>
      </p:sp>
      <p:sp>
        <p:nvSpPr>
          <p:cNvPr id="3" name="Content Placeholder 2"/>
          <p:cNvSpPr>
            <a:spLocks noGrp="1"/>
          </p:cNvSpPr>
          <p:nvPr>
            <p:ph sz="quarter" idx="10"/>
          </p:nvPr>
        </p:nvSpPr>
        <p:spPr/>
        <p:txBody>
          <a:bodyPr/>
          <a:lstStyle/>
          <a:p>
            <a:r>
              <a:rPr lang="en-IN" dirty="0">
                <a:solidFill>
                  <a:srgbClr val="CC0066"/>
                </a:solidFill>
              </a:rPr>
              <a:t>Phases of Database Design</a:t>
            </a:r>
          </a:p>
          <a:p>
            <a:endParaRPr lang="en-IN" dirty="0"/>
          </a:p>
        </p:txBody>
      </p:sp>
    </p:spTree>
    <p:extLst>
      <p:ext uri="{BB962C8B-B14F-4D97-AF65-F5344CB8AC3E}">
        <p14:creationId xmlns:p14="http://schemas.microsoft.com/office/powerpoint/2010/main" val="33067830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4E97F6-193D-48DE-8DBE-44877AF4C0CA}"/>
              </a:ext>
            </a:extLst>
          </p:cNvPr>
          <p:cNvSpPr>
            <a:spLocks noGrp="1"/>
          </p:cNvSpPr>
          <p:nvPr>
            <p:ph sz="quarter" idx="10"/>
          </p:nvPr>
        </p:nvSpPr>
        <p:spPr/>
        <p:txBody>
          <a:bodyPr/>
          <a:lstStyle/>
          <a:p>
            <a:r>
              <a:rPr lang="en-IN" dirty="0">
                <a:solidFill>
                  <a:srgbClr val="7030A0"/>
                </a:solidFill>
              </a:rPr>
              <a:t>Predicate defined subclasses</a:t>
            </a:r>
            <a:endParaRPr lang="en-US" dirty="0">
              <a:solidFill>
                <a:srgbClr val="7030A0"/>
              </a:solidFill>
            </a:endParaRPr>
          </a:p>
        </p:txBody>
      </p:sp>
      <p:pic>
        <p:nvPicPr>
          <p:cNvPr id="5" name="Picture 4" descr="Text&#10;&#10;Description automatically generated">
            <a:extLst>
              <a:ext uri="{FF2B5EF4-FFF2-40B4-BE49-F238E27FC236}">
                <a16:creationId xmlns:a16="http://schemas.microsoft.com/office/drawing/2014/main" id="{8CF23BB2-5F69-4134-A24F-2DA83D955277}"/>
              </a:ext>
            </a:extLst>
          </p:cNvPr>
          <p:cNvPicPr>
            <a:picLocks noChangeAspect="1"/>
          </p:cNvPicPr>
          <p:nvPr/>
        </p:nvPicPr>
        <p:blipFill>
          <a:blip r:embed="rId2"/>
          <a:stretch>
            <a:fillRect/>
          </a:stretch>
        </p:blipFill>
        <p:spPr>
          <a:xfrm>
            <a:off x="406400" y="1681162"/>
            <a:ext cx="1809750" cy="3800475"/>
          </a:xfrm>
          <a:prstGeom prst="rect">
            <a:avLst/>
          </a:prstGeom>
        </p:spPr>
      </p:pic>
      <p:sp>
        <p:nvSpPr>
          <p:cNvPr id="11" name="TextBox 10">
            <a:extLst>
              <a:ext uri="{FF2B5EF4-FFF2-40B4-BE49-F238E27FC236}">
                <a16:creationId xmlns:a16="http://schemas.microsoft.com/office/drawing/2014/main" id="{70565395-5B8C-499E-9FA9-8426696ED961}"/>
              </a:ext>
            </a:extLst>
          </p:cNvPr>
          <p:cNvSpPr txBox="1"/>
          <p:nvPr/>
        </p:nvSpPr>
        <p:spPr>
          <a:xfrm>
            <a:off x="2667000" y="1427113"/>
            <a:ext cx="2667000" cy="5078313"/>
          </a:xfrm>
          <a:prstGeom prst="rect">
            <a:avLst/>
          </a:prstGeom>
          <a:noFill/>
        </p:spPr>
        <p:txBody>
          <a:bodyPr wrap="square">
            <a:spAutoFit/>
          </a:bodyPr>
          <a:lstStyle/>
          <a:p>
            <a:r>
              <a:rPr lang="en-US" sz="1800" b="0" i="0" dirty="0">
                <a:solidFill>
                  <a:srgbClr val="333333"/>
                </a:solidFill>
                <a:effectLst/>
                <a:latin typeface="Times New Roman" panose="02020603050405020304" pitchFamily="18" charset="0"/>
              </a:rPr>
              <a:t>if the</a:t>
            </a:r>
            <a:r>
              <a:rPr lang="en-US" sz="1800" b="1" i="0" dirty="0">
                <a:solidFill>
                  <a:srgbClr val="333333"/>
                </a:solidFill>
                <a:effectLst/>
                <a:latin typeface="Times New Roman" panose="02020603050405020304" pitchFamily="18" charset="0"/>
              </a:rPr>
              <a:t> </a:t>
            </a:r>
            <a:r>
              <a:rPr lang="en-US" sz="1600" b="0" i="0" dirty="0">
                <a:solidFill>
                  <a:srgbClr val="333333"/>
                </a:solidFill>
                <a:effectLst/>
                <a:latin typeface="Arial" panose="020B0604020202020204" pitchFamily="34" charset="0"/>
              </a:rPr>
              <a:t>EMPLOYEE</a:t>
            </a:r>
            <a:r>
              <a:rPr lang="en-US" sz="1800" b="1" i="0" dirty="0">
                <a:solidFill>
                  <a:srgbClr val="333333"/>
                </a:solidFill>
                <a:effectLst/>
                <a:latin typeface="Times New Roman" panose="02020603050405020304" pitchFamily="18" charset="0"/>
              </a:rPr>
              <a:t> </a:t>
            </a:r>
            <a:r>
              <a:rPr lang="en-US" sz="1800" b="0" i="0" dirty="0">
                <a:solidFill>
                  <a:srgbClr val="333333"/>
                </a:solidFill>
                <a:effectLst/>
                <a:latin typeface="Times New Roman" panose="02020603050405020304" pitchFamily="18" charset="0"/>
              </a:rPr>
              <a:t>entity type has an attribute</a:t>
            </a:r>
            <a:r>
              <a:rPr lang="en-US" sz="1800" b="1" i="0" dirty="0">
                <a:solidFill>
                  <a:srgbClr val="333333"/>
                </a:solidFill>
                <a:effectLst/>
                <a:latin typeface="Times New Roman" panose="02020603050405020304" pitchFamily="18" charset="0"/>
              </a:rPr>
              <a:t> </a:t>
            </a:r>
            <a:r>
              <a:rPr lang="en-US" sz="1600" b="0" i="0" dirty="0" err="1">
                <a:solidFill>
                  <a:srgbClr val="333333"/>
                </a:solidFill>
                <a:effectLst/>
                <a:latin typeface="Arial" panose="020B0604020202020204" pitchFamily="34" charset="0"/>
              </a:rPr>
              <a:t>Job_type</a:t>
            </a:r>
            <a:r>
              <a:rPr lang="en-US" sz="1800" b="0" i="0" dirty="0">
                <a:solidFill>
                  <a:srgbClr val="333333"/>
                </a:solidFill>
                <a:effectLst/>
                <a:latin typeface="Times New Roman" panose="02020603050405020304" pitchFamily="18" charset="0"/>
              </a:rPr>
              <a:t>, as</a:t>
            </a:r>
            <a:r>
              <a:rPr lang="en-US" sz="1800" b="1" i="0" dirty="0">
                <a:solidFill>
                  <a:srgbClr val="333333"/>
                </a:solidFill>
                <a:effectLst/>
                <a:latin typeface="Times New Roman" panose="02020603050405020304" pitchFamily="18" charset="0"/>
              </a:rPr>
              <a:t> </a:t>
            </a:r>
            <a:r>
              <a:rPr lang="en-US" sz="1800" b="0" i="0" dirty="0">
                <a:solidFill>
                  <a:srgbClr val="333333"/>
                </a:solidFill>
                <a:effectLst/>
                <a:latin typeface="Times New Roman" panose="02020603050405020304" pitchFamily="18" charset="0"/>
              </a:rPr>
              <a:t>shown in Figure. we can specify the condition of membership in the </a:t>
            </a:r>
            <a:r>
              <a:rPr lang="en-US" sz="1600" b="0" i="0" dirty="0">
                <a:solidFill>
                  <a:srgbClr val="333333"/>
                </a:solidFill>
                <a:effectLst/>
                <a:latin typeface="Arial" panose="020B0604020202020204" pitchFamily="34" charset="0"/>
              </a:rPr>
              <a:t>SECRETARY </a:t>
            </a:r>
            <a:r>
              <a:rPr lang="en-US" sz="1800" b="0" i="0" dirty="0">
                <a:solidFill>
                  <a:srgbClr val="333333"/>
                </a:solidFill>
                <a:effectLst/>
                <a:latin typeface="Times New Roman" panose="02020603050405020304" pitchFamily="18" charset="0"/>
              </a:rPr>
              <a:t>subclass by the condition (</a:t>
            </a:r>
            <a:r>
              <a:rPr lang="en-US" sz="1600" b="0" i="0" dirty="0" err="1">
                <a:solidFill>
                  <a:srgbClr val="333333"/>
                </a:solidFill>
                <a:effectLst/>
                <a:latin typeface="Arial" panose="020B0604020202020204" pitchFamily="34" charset="0"/>
              </a:rPr>
              <a:t>Job_type</a:t>
            </a:r>
            <a:r>
              <a:rPr lang="en-US" sz="1600" b="0" i="0" dirty="0">
                <a:solidFill>
                  <a:srgbClr val="333333"/>
                </a:solidFill>
                <a:effectLst/>
                <a:latin typeface="Arial" panose="020B0604020202020204" pitchFamily="34" charset="0"/>
              </a:rPr>
              <a:t> </a:t>
            </a:r>
            <a:r>
              <a:rPr lang="en-US" sz="1800" b="0" i="0" dirty="0">
                <a:solidFill>
                  <a:srgbClr val="333333"/>
                </a:solidFill>
                <a:effectLst/>
                <a:latin typeface="Times New Roman" panose="02020603050405020304" pitchFamily="18" charset="0"/>
              </a:rPr>
              <a:t>= ‘Secretary’), which we call the</a:t>
            </a:r>
            <a:r>
              <a:rPr lang="en-US" sz="1600" b="0" i="0" dirty="0">
                <a:solidFill>
                  <a:srgbClr val="333333"/>
                </a:solidFill>
                <a:effectLst/>
                <a:latin typeface="Arial" panose="020B0604020202020204" pitchFamily="34" charset="0"/>
              </a:rPr>
              <a:t> </a:t>
            </a:r>
            <a:r>
              <a:rPr lang="en-US" sz="1800" b="1" i="0" dirty="0">
                <a:solidFill>
                  <a:srgbClr val="333333"/>
                </a:solidFill>
                <a:effectLst/>
                <a:latin typeface="Times New Roman" panose="02020603050405020304" pitchFamily="18" charset="0"/>
              </a:rPr>
              <a:t>defining predicate </a:t>
            </a:r>
            <a:r>
              <a:rPr lang="en-US" sz="1800" b="0" i="0" dirty="0">
                <a:solidFill>
                  <a:srgbClr val="333333"/>
                </a:solidFill>
                <a:effectLst/>
                <a:latin typeface="Times New Roman" panose="02020603050405020304" pitchFamily="18" charset="0"/>
              </a:rPr>
              <a:t>of the subclass. This condition is a</a:t>
            </a:r>
            <a:r>
              <a:rPr lang="en-US" sz="1800" b="1" i="0" dirty="0">
                <a:solidFill>
                  <a:srgbClr val="333333"/>
                </a:solidFill>
                <a:effectLst/>
                <a:latin typeface="Times New Roman" panose="02020603050405020304" pitchFamily="18" charset="0"/>
              </a:rPr>
              <a:t> </a:t>
            </a:r>
            <a:r>
              <a:rPr lang="en-US" sz="1800" b="0" i="1" dirty="0">
                <a:solidFill>
                  <a:srgbClr val="333333"/>
                </a:solidFill>
                <a:effectLst/>
                <a:latin typeface="Times New Roman" panose="02020603050405020304" pitchFamily="18" charset="0"/>
              </a:rPr>
              <a:t>constraint</a:t>
            </a:r>
            <a:r>
              <a:rPr lang="en-US" sz="1800" b="1" i="0" dirty="0">
                <a:solidFill>
                  <a:srgbClr val="333333"/>
                </a:solidFill>
                <a:effectLst/>
                <a:latin typeface="Times New Roman" panose="02020603050405020304" pitchFamily="18" charset="0"/>
              </a:rPr>
              <a:t> </a:t>
            </a:r>
            <a:r>
              <a:rPr lang="en-US" sz="1800" b="0" i="0" dirty="0">
                <a:solidFill>
                  <a:srgbClr val="333333"/>
                </a:solidFill>
                <a:effectLst/>
                <a:latin typeface="Times New Roman" panose="02020603050405020304" pitchFamily="18" charset="0"/>
              </a:rPr>
              <a:t>specifying that</a:t>
            </a:r>
            <a:r>
              <a:rPr lang="en-US" sz="1800" b="1" i="0" dirty="0">
                <a:solidFill>
                  <a:srgbClr val="333333"/>
                </a:solidFill>
                <a:effectLst/>
                <a:latin typeface="Times New Roman" panose="02020603050405020304" pitchFamily="18" charset="0"/>
              </a:rPr>
              <a:t> </a:t>
            </a:r>
            <a:r>
              <a:rPr lang="en-US" sz="1800" b="0" i="0" dirty="0">
                <a:solidFill>
                  <a:srgbClr val="333333"/>
                </a:solidFill>
                <a:effectLst/>
                <a:latin typeface="Times New Roman" panose="02020603050405020304" pitchFamily="18" charset="0"/>
              </a:rPr>
              <a:t>exactly those entities of the </a:t>
            </a:r>
            <a:r>
              <a:rPr lang="en-US" sz="1600" b="0" i="0" dirty="0">
                <a:solidFill>
                  <a:srgbClr val="333333"/>
                </a:solidFill>
                <a:effectLst/>
                <a:latin typeface="Arial" panose="020B0604020202020204" pitchFamily="34" charset="0"/>
              </a:rPr>
              <a:t>EMPLOYEE</a:t>
            </a:r>
            <a:r>
              <a:rPr lang="en-US" sz="1800" b="0" i="0" dirty="0">
                <a:solidFill>
                  <a:srgbClr val="333333"/>
                </a:solidFill>
                <a:effectLst/>
                <a:latin typeface="Times New Roman" panose="02020603050405020304" pitchFamily="18" charset="0"/>
              </a:rPr>
              <a:t> entity type whose attribute value for </a:t>
            </a:r>
            <a:r>
              <a:rPr lang="en-US" sz="1600" b="0" i="0" dirty="0" err="1">
                <a:solidFill>
                  <a:srgbClr val="333333"/>
                </a:solidFill>
                <a:effectLst/>
                <a:latin typeface="Arial" panose="020B0604020202020204" pitchFamily="34" charset="0"/>
              </a:rPr>
              <a:t>Job_type</a:t>
            </a:r>
            <a:r>
              <a:rPr lang="en-US" sz="1600" b="0" i="0" dirty="0">
                <a:solidFill>
                  <a:srgbClr val="333333"/>
                </a:solidFill>
                <a:effectLst/>
                <a:latin typeface="Arial" panose="020B0604020202020204" pitchFamily="34" charset="0"/>
              </a:rPr>
              <a:t> </a:t>
            </a:r>
            <a:r>
              <a:rPr lang="en-US" sz="1800" b="0" i="0" dirty="0">
                <a:solidFill>
                  <a:srgbClr val="333333"/>
                </a:solidFill>
                <a:effectLst/>
                <a:latin typeface="Times New Roman" panose="02020603050405020304" pitchFamily="18" charset="0"/>
              </a:rPr>
              <a:t>is ‘Secretary’ belong to the subclass. </a:t>
            </a:r>
            <a:endParaRPr lang="en-US" dirty="0"/>
          </a:p>
        </p:txBody>
      </p:sp>
      <p:pic>
        <p:nvPicPr>
          <p:cNvPr id="13" name="Picture 12" descr="Diagram&#10;&#10;Description automatically generated">
            <a:extLst>
              <a:ext uri="{FF2B5EF4-FFF2-40B4-BE49-F238E27FC236}">
                <a16:creationId xmlns:a16="http://schemas.microsoft.com/office/drawing/2014/main" id="{468BE8B7-CBAA-4BCE-89C9-3ABA323E1050}"/>
              </a:ext>
            </a:extLst>
          </p:cNvPr>
          <p:cNvPicPr>
            <a:picLocks noChangeAspect="1"/>
          </p:cNvPicPr>
          <p:nvPr/>
        </p:nvPicPr>
        <p:blipFill>
          <a:blip r:embed="rId3"/>
          <a:stretch>
            <a:fillRect/>
          </a:stretch>
        </p:blipFill>
        <p:spPr>
          <a:xfrm>
            <a:off x="5334001" y="1543050"/>
            <a:ext cx="6667500" cy="4443412"/>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5E523373-63A2-4165-A977-9CF4CFC88248}"/>
                  </a:ext>
                </a:extLst>
              </p14:cNvPr>
              <p14:cNvContentPartPr/>
              <p14:nvPr/>
            </p14:nvContentPartPr>
            <p14:xfrm>
              <a:off x="2752635" y="3809475"/>
              <a:ext cx="360" cy="360"/>
            </p14:xfrm>
          </p:contentPart>
        </mc:Choice>
        <mc:Fallback xmlns="">
          <p:pic>
            <p:nvPicPr>
              <p:cNvPr id="14" name="Ink 13">
                <a:extLst>
                  <a:ext uri="{FF2B5EF4-FFF2-40B4-BE49-F238E27FC236}">
                    <a16:creationId xmlns:a16="http://schemas.microsoft.com/office/drawing/2014/main" id="{5E523373-63A2-4165-A977-9CF4CFC88248}"/>
                  </a:ext>
                </a:extLst>
              </p:cNvPr>
              <p:cNvPicPr/>
              <p:nvPr/>
            </p:nvPicPr>
            <p:blipFill>
              <a:blip r:embed="rId5"/>
              <a:stretch>
                <a:fillRect/>
              </a:stretch>
            </p:blipFill>
            <p:spPr>
              <a:xfrm>
                <a:off x="2698635" y="370183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2D38857-B5BB-4E50-8D69-B0A19E6C3E84}"/>
                  </a:ext>
                </a:extLst>
              </p14:cNvPr>
              <p14:cNvContentPartPr/>
              <p14:nvPr/>
            </p14:nvContentPartPr>
            <p14:xfrm>
              <a:off x="2698635" y="3790035"/>
              <a:ext cx="2484360" cy="774360"/>
            </p14:xfrm>
          </p:contentPart>
        </mc:Choice>
        <mc:Fallback xmlns="">
          <p:pic>
            <p:nvPicPr>
              <p:cNvPr id="15" name="Ink 14">
                <a:extLst>
                  <a:ext uri="{FF2B5EF4-FFF2-40B4-BE49-F238E27FC236}">
                    <a16:creationId xmlns:a16="http://schemas.microsoft.com/office/drawing/2014/main" id="{82D38857-B5BB-4E50-8D69-B0A19E6C3E84}"/>
                  </a:ext>
                </a:extLst>
              </p:cNvPr>
              <p:cNvPicPr/>
              <p:nvPr/>
            </p:nvPicPr>
            <p:blipFill>
              <a:blip r:embed="rId7"/>
              <a:stretch>
                <a:fillRect/>
              </a:stretch>
            </p:blipFill>
            <p:spPr>
              <a:xfrm>
                <a:off x="2644635" y="3682395"/>
                <a:ext cx="2592000" cy="99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0E9EEE6C-10FB-4B95-87D7-ED90B987BF95}"/>
                  </a:ext>
                </a:extLst>
              </p14:cNvPr>
              <p14:cNvContentPartPr/>
              <p14:nvPr/>
            </p14:nvContentPartPr>
            <p14:xfrm>
              <a:off x="18795" y="2066355"/>
              <a:ext cx="360" cy="360"/>
            </p14:xfrm>
          </p:contentPart>
        </mc:Choice>
        <mc:Fallback xmlns="">
          <p:pic>
            <p:nvPicPr>
              <p:cNvPr id="19" name="Ink 18">
                <a:extLst>
                  <a:ext uri="{FF2B5EF4-FFF2-40B4-BE49-F238E27FC236}">
                    <a16:creationId xmlns:a16="http://schemas.microsoft.com/office/drawing/2014/main" id="{0E9EEE6C-10FB-4B95-87D7-ED90B987BF95}"/>
                  </a:ext>
                </a:extLst>
              </p:cNvPr>
              <p:cNvPicPr/>
              <p:nvPr/>
            </p:nvPicPr>
            <p:blipFill>
              <a:blip r:embed="rId9"/>
              <a:stretch>
                <a:fillRect/>
              </a:stretch>
            </p:blipFill>
            <p:spPr>
              <a:xfrm>
                <a:off x="1155" y="20483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825CCD8A-23E0-4BAC-A426-D7DDDF902C2D}"/>
                  </a:ext>
                </a:extLst>
              </p14:cNvPr>
              <p14:cNvContentPartPr/>
              <p14:nvPr/>
            </p14:nvContentPartPr>
            <p14:xfrm>
              <a:off x="-505365" y="2247075"/>
              <a:ext cx="360" cy="360"/>
            </p14:xfrm>
          </p:contentPart>
        </mc:Choice>
        <mc:Fallback xmlns="">
          <p:pic>
            <p:nvPicPr>
              <p:cNvPr id="20" name="Ink 19">
                <a:extLst>
                  <a:ext uri="{FF2B5EF4-FFF2-40B4-BE49-F238E27FC236}">
                    <a16:creationId xmlns:a16="http://schemas.microsoft.com/office/drawing/2014/main" id="{825CCD8A-23E0-4BAC-A426-D7DDDF902C2D}"/>
                  </a:ext>
                </a:extLst>
              </p:cNvPr>
              <p:cNvPicPr/>
              <p:nvPr/>
            </p:nvPicPr>
            <p:blipFill>
              <a:blip r:embed="rId9"/>
              <a:stretch>
                <a:fillRect/>
              </a:stretch>
            </p:blipFill>
            <p:spPr>
              <a:xfrm>
                <a:off x="-523365" y="2229435"/>
                <a:ext cx="36000" cy="36000"/>
              </a:xfrm>
              <a:prstGeom prst="rect">
                <a:avLst/>
              </a:prstGeom>
            </p:spPr>
          </p:pic>
        </mc:Fallback>
      </mc:AlternateContent>
    </p:spTree>
    <p:extLst>
      <p:ext uri="{BB962C8B-B14F-4D97-AF65-F5344CB8AC3E}">
        <p14:creationId xmlns:p14="http://schemas.microsoft.com/office/powerpoint/2010/main" val="31763098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4E97F6-193D-48DE-8DBE-44877AF4C0CA}"/>
              </a:ext>
            </a:extLst>
          </p:cNvPr>
          <p:cNvSpPr>
            <a:spLocks noGrp="1"/>
          </p:cNvSpPr>
          <p:nvPr>
            <p:ph sz="quarter" idx="10"/>
          </p:nvPr>
        </p:nvSpPr>
        <p:spPr/>
        <p:txBody>
          <a:bodyPr/>
          <a:lstStyle/>
          <a:p>
            <a:r>
              <a:rPr lang="en-IN" dirty="0">
                <a:solidFill>
                  <a:srgbClr val="7030A0"/>
                </a:solidFill>
              </a:rPr>
              <a:t>Attribute defined subclasses</a:t>
            </a:r>
            <a:endParaRPr lang="en-US" dirty="0">
              <a:solidFill>
                <a:srgbClr val="7030A0"/>
              </a:solidFill>
            </a:endParaRPr>
          </a:p>
        </p:txBody>
      </p:sp>
      <p:pic>
        <p:nvPicPr>
          <p:cNvPr id="9" name="Picture 8" descr="Diagram&#10;&#10;Description automatically generated">
            <a:extLst>
              <a:ext uri="{FF2B5EF4-FFF2-40B4-BE49-F238E27FC236}">
                <a16:creationId xmlns:a16="http://schemas.microsoft.com/office/drawing/2014/main" id="{C28A3C93-04DC-4A95-817A-197A3A43A8A6}"/>
              </a:ext>
            </a:extLst>
          </p:cNvPr>
          <p:cNvPicPr>
            <a:picLocks noChangeAspect="1"/>
          </p:cNvPicPr>
          <p:nvPr/>
        </p:nvPicPr>
        <p:blipFill>
          <a:blip r:embed="rId2"/>
          <a:stretch>
            <a:fillRect/>
          </a:stretch>
        </p:blipFill>
        <p:spPr>
          <a:xfrm>
            <a:off x="5622925" y="1976437"/>
            <a:ext cx="6162675" cy="3800475"/>
          </a:xfrm>
          <a:prstGeom prst="rect">
            <a:avLst/>
          </a:prstGeom>
        </p:spPr>
      </p:pic>
      <p:sp>
        <p:nvSpPr>
          <p:cNvPr id="11" name="TextBox 10">
            <a:extLst>
              <a:ext uri="{FF2B5EF4-FFF2-40B4-BE49-F238E27FC236}">
                <a16:creationId xmlns:a16="http://schemas.microsoft.com/office/drawing/2014/main" id="{70565395-5B8C-499E-9FA9-8426696ED961}"/>
              </a:ext>
            </a:extLst>
          </p:cNvPr>
          <p:cNvSpPr txBox="1"/>
          <p:nvPr/>
        </p:nvSpPr>
        <p:spPr>
          <a:xfrm>
            <a:off x="2667000" y="1427113"/>
            <a:ext cx="2667000" cy="4247317"/>
          </a:xfrm>
          <a:prstGeom prst="rect">
            <a:avLst/>
          </a:prstGeom>
          <a:noFill/>
        </p:spPr>
        <p:txBody>
          <a:bodyPr wrap="square">
            <a:spAutoFit/>
          </a:bodyPr>
          <a:lstStyle/>
          <a:p>
            <a:r>
              <a:rPr lang="en-US" sz="1800" b="0" i="0" dirty="0">
                <a:solidFill>
                  <a:srgbClr val="333333"/>
                </a:solidFill>
                <a:effectLst/>
                <a:latin typeface="Times New Roman" panose="02020603050405020304" pitchFamily="18" charset="0"/>
              </a:rPr>
              <a:t>If </a:t>
            </a:r>
            <a:r>
              <a:rPr lang="en-US" sz="1800" b="0" i="1" dirty="0">
                <a:solidFill>
                  <a:srgbClr val="333333"/>
                </a:solidFill>
                <a:effectLst/>
                <a:latin typeface="Times New Roman" panose="02020603050405020304" pitchFamily="18" charset="0"/>
              </a:rPr>
              <a:t>all</a:t>
            </a:r>
            <a:r>
              <a:rPr lang="en-US" sz="1800" b="0" i="0" dirty="0">
                <a:solidFill>
                  <a:srgbClr val="333333"/>
                </a:solidFill>
                <a:effectLst/>
                <a:latin typeface="Times New Roman" panose="02020603050405020304" pitchFamily="18" charset="0"/>
              </a:rPr>
              <a:t> subclasses in a specialization have their membership condition on the </a:t>
            </a:r>
            <a:r>
              <a:rPr lang="en-US" sz="1800" b="0" i="1" dirty="0">
                <a:solidFill>
                  <a:srgbClr val="333333"/>
                </a:solidFill>
                <a:effectLst/>
                <a:latin typeface="Times New Roman" panose="02020603050405020304" pitchFamily="18" charset="0"/>
              </a:rPr>
              <a:t>same</a:t>
            </a:r>
            <a:r>
              <a:rPr lang="en-US" sz="1800" b="0" i="0" dirty="0">
                <a:solidFill>
                  <a:srgbClr val="333333"/>
                </a:solidFill>
                <a:effectLst/>
                <a:latin typeface="Times New Roman" panose="02020603050405020304" pitchFamily="18" charset="0"/>
              </a:rPr>
              <a:t> attribute of the superclass, the specialization itself is called an </a:t>
            </a:r>
            <a:r>
              <a:rPr lang="en-US" sz="1800" b="1" i="0" dirty="0">
                <a:solidFill>
                  <a:srgbClr val="333333"/>
                </a:solidFill>
                <a:effectLst/>
                <a:latin typeface="Times New Roman" panose="02020603050405020304" pitchFamily="18" charset="0"/>
              </a:rPr>
              <a:t>attribute-defined specialization</a:t>
            </a:r>
            <a:r>
              <a:rPr lang="en-US" sz="1800" b="0" i="0" dirty="0">
                <a:solidFill>
                  <a:srgbClr val="333333"/>
                </a:solidFill>
                <a:effectLst/>
                <a:latin typeface="Times New Roman" panose="02020603050405020304" pitchFamily="18" charset="0"/>
              </a:rPr>
              <a:t>, and the attribute is called the</a:t>
            </a:r>
            <a:r>
              <a:rPr lang="en-US" sz="1800" b="1" i="0" dirty="0">
                <a:solidFill>
                  <a:srgbClr val="333333"/>
                </a:solidFill>
                <a:effectLst/>
                <a:latin typeface="Times New Roman" panose="02020603050405020304" pitchFamily="18" charset="0"/>
              </a:rPr>
              <a:t> defining attribute </a:t>
            </a:r>
            <a:r>
              <a:rPr lang="en-US" sz="1800" b="0" i="0" dirty="0">
                <a:solidFill>
                  <a:srgbClr val="333333"/>
                </a:solidFill>
                <a:effectLst/>
                <a:latin typeface="Times New Roman" panose="02020603050405020304" pitchFamily="18" charset="0"/>
              </a:rPr>
              <a:t>of the specialization.</a:t>
            </a:r>
            <a:r>
              <a:rPr lang="en-US" sz="1800" b="1" i="0" dirty="0">
                <a:solidFill>
                  <a:srgbClr val="333333"/>
                </a:solidFill>
                <a:effectLst/>
                <a:latin typeface="Times New Roman" panose="02020603050405020304" pitchFamily="18" charset="0"/>
              </a:rPr>
              <a:t> </a:t>
            </a:r>
            <a:r>
              <a:rPr lang="en-US" sz="1800" b="0" i="0" dirty="0">
                <a:solidFill>
                  <a:srgbClr val="333333"/>
                </a:solidFill>
                <a:effectLst/>
                <a:latin typeface="Times New Roman" panose="02020603050405020304" pitchFamily="18" charset="0"/>
              </a:rPr>
              <a:t>In</a:t>
            </a:r>
            <a:r>
              <a:rPr lang="en-US" sz="1800" b="1" i="0" dirty="0">
                <a:solidFill>
                  <a:srgbClr val="333333"/>
                </a:solidFill>
                <a:effectLst/>
                <a:latin typeface="Times New Roman" panose="02020603050405020304" pitchFamily="18" charset="0"/>
              </a:rPr>
              <a:t> </a:t>
            </a:r>
            <a:r>
              <a:rPr lang="en-US" sz="1800" b="0" i="0" dirty="0">
                <a:solidFill>
                  <a:srgbClr val="333333"/>
                </a:solidFill>
                <a:effectLst/>
                <a:latin typeface="Times New Roman" panose="02020603050405020304" pitchFamily="18" charset="0"/>
              </a:rPr>
              <a:t>this case, all the entities with the same value for the attribute belong to the same sub-class</a:t>
            </a:r>
            <a:endParaRPr lang="en-US" dirty="0"/>
          </a:p>
        </p:txBody>
      </p:sp>
      <p:pic>
        <p:nvPicPr>
          <p:cNvPr id="4" name="Picture 3" descr="Text, chat or text message&#10;&#10;Description automatically generated">
            <a:extLst>
              <a:ext uri="{FF2B5EF4-FFF2-40B4-BE49-F238E27FC236}">
                <a16:creationId xmlns:a16="http://schemas.microsoft.com/office/drawing/2014/main" id="{28152B6B-56C2-4C83-B2E9-B1D1E6067BD4}"/>
              </a:ext>
            </a:extLst>
          </p:cNvPr>
          <p:cNvPicPr>
            <a:picLocks noChangeAspect="1"/>
          </p:cNvPicPr>
          <p:nvPr/>
        </p:nvPicPr>
        <p:blipFill>
          <a:blip r:embed="rId3"/>
          <a:stretch>
            <a:fillRect/>
          </a:stretch>
        </p:blipFill>
        <p:spPr>
          <a:xfrm>
            <a:off x="485775" y="1666875"/>
            <a:ext cx="1809750" cy="379095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2641D45-C9A4-4366-87E6-20A1CC04370A}"/>
                  </a:ext>
                </a:extLst>
              </p14:cNvPr>
              <p14:cNvContentPartPr/>
              <p14:nvPr/>
            </p14:nvContentPartPr>
            <p14:xfrm>
              <a:off x="2584875" y="1570635"/>
              <a:ext cx="2599560" cy="1990080"/>
            </p14:xfrm>
          </p:contentPart>
        </mc:Choice>
        <mc:Fallback xmlns="">
          <p:pic>
            <p:nvPicPr>
              <p:cNvPr id="6" name="Ink 5">
                <a:extLst>
                  <a:ext uri="{FF2B5EF4-FFF2-40B4-BE49-F238E27FC236}">
                    <a16:creationId xmlns:a16="http://schemas.microsoft.com/office/drawing/2014/main" id="{52641D45-C9A4-4366-87E6-20A1CC04370A}"/>
                  </a:ext>
                </a:extLst>
              </p:cNvPr>
              <p:cNvPicPr/>
              <p:nvPr/>
            </p:nvPicPr>
            <p:blipFill>
              <a:blip r:embed="rId5"/>
              <a:stretch>
                <a:fillRect/>
              </a:stretch>
            </p:blipFill>
            <p:spPr>
              <a:xfrm>
                <a:off x="2530875" y="1462635"/>
                <a:ext cx="2707200" cy="2205720"/>
              </a:xfrm>
              <a:prstGeom prst="rect">
                <a:avLst/>
              </a:prstGeom>
            </p:spPr>
          </p:pic>
        </mc:Fallback>
      </mc:AlternateContent>
    </p:spTree>
    <p:extLst>
      <p:ext uri="{BB962C8B-B14F-4D97-AF65-F5344CB8AC3E}">
        <p14:creationId xmlns:p14="http://schemas.microsoft.com/office/powerpoint/2010/main" val="25072435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CC3C9B-78D9-4507-954C-3042B0D611FF}"/>
              </a:ext>
            </a:extLst>
          </p:cNvPr>
          <p:cNvSpPr>
            <a:spLocks noGrp="1"/>
          </p:cNvSpPr>
          <p:nvPr>
            <p:ph sz="quarter" idx="10"/>
          </p:nvPr>
        </p:nvSpPr>
        <p:spPr/>
        <p:txBody>
          <a:bodyPr/>
          <a:lstStyle/>
          <a:p>
            <a:r>
              <a:rPr lang="en-IN" dirty="0">
                <a:solidFill>
                  <a:srgbClr val="7030A0"/>
                </a:solidFill>
              </a:rPr>
              <a:t>User defined Subclass</a:t>
            </a:r>
            <a:endParaRPr lang="en-US" dirty="0">
              <a:solidFill>
                <a:srgbClr val="7030A0"/>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6E221FE8-3EC9-4DCD-A888-26A58790699F}"/>
              </a:ext>
            </a:extLst>
          </p:cNvPr>
          <p:cNvPicPr>
            <a:picLocks noChangeAspect="1"/>
          </p:cNvPicPr>
          <p:nvPr/>
        </p:nvPicPr>
        <p:blipFill>
          <a:blip r:embed="rId2"/>
          <a:stretch>
            <a:fillRect/>
          </a:stretch>
        </p:blipFill>
        <p:spPr>
          <a:xfrm>
            <a:off x="161925" y="1647825"/>
            <a:ext cx="1962150" cy="3848100"/>
          </a:xfrm>
          <a:prstGeom prst="rect">
            <a:avLst/>
          </a:prstGeom>
        </p:spPr>
      </p:pic>
      <p:sp>
        <p:nvSpPr>
          <p:cNvPr id="7" name="TextBox 6">
            <a:extLst>
              <a:ext uri="{FF2B5EF4-FFF2-40B4-BE49-F238E27FC236}">
                <a16:creationId xmlns:a16="http://schemas.microsoft.com/office/drawing/2014/main" id="{06D6C8EC-5249-4DEE-92D4-D1546C671051}"/>
              </a:ext>
            </a:extLst>
          </p:cNvPr>
          <p:cNvSpPr txBox="1"/>
          <p:nvPr/>
        </p:nvSpPr>
        <p:spPr>
          <a:xfrm>
            <a:off x="2295524" y="1362372"/>
            <a:ext cx="9477375" cy="646331"/>
          </a:xfrm>
          <a:prstGeom prst="rect">
            <a:avLst/>
          </a:prstGeom>
          <a:noFill/>
        </p:spPr>
        <p:txBody>
          <a:bodyPr wrap="square">
            <a:spAutoFit/>
          </a:bodyPr>
          <a:lstStyle/>
          <a:p>
            <a:r>
              <a:rPr lang="en-US" dirty="0"/>
              <a:t>If a DB user has an entity “A” to add to the database, then he can use his understanding of the mini -world to determine to which subclass entity “A” should be added.</a:t>
            </a:r>
          </a:p>
        </p:txBody>
      </p:sp>
      <p:pic>
        <p:nvPicPr>
          <p:cNvPr id="4" name="Picture 3" descr="Diagram&#10;&#10;Description automatically generated">
            <a:extLst>
              <a:ext uri="{FF2B5EF4-FFF2-40B4-BE49-F238E27FC236}">
                <a16:creationId xmlns:a16="http://schemas.microsoft.com/office/drawing/2014/main" id="{A13634A0-295C-49B0-B63A-55AFD0E627F0}"/>
              </a:ext>
            </a:extLst>
          </p:cNvPr>
          <p:cNvPicPr>
            <a:picLocks noChangeAspect="1"/>
          </p:cNvPicPr>
          <p:nvPr/>
        </p:nvPicPr>
        <p:blipFill>
          <a:blip r:embed="rId3"/>
          <a:stretch>
            <a:fillRect/>
          </a:stretch>
        </p:blipFill>
        <p:spPr>
          <a:xfrm>
            <a:off x="3099723" y="1962536"/>
            <a:ext cx="7886700" cy="4360180"/>
          </a:xfrm>
          <a:prstGeom prst="rect">
            <a:avLst/>
          </a:prstGeom>
        </p:spPr>
      </p:pic>
    </p:spTree>
    <p:extLst>
      <p:ext uri="{BB962C8B-B14F-4D97-AF65-F5344CB8AC3E}">
        <p14:creationId xmlns:p14="http://schemas.microsoft.com/office/powerpoint/2010/main" val="13272436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6EC73C-E140-4C69-A7BD-91A05CB08BD2}"/>
              </a:ext>
            </a:extLst>
          </p:cNvPr>
          <p:cNvSpPr>
            <a:spLocks noGrp="1"/>
          </p:cNvSpPr>
          <p:nvPr>
            <p:ph sz="quarter" idx="10"/>
          </p:nvPr>
        </p:nvSpPr>
        <p:spPr/>
        <p:txBody>
          <a:bodyPr/>
          <a:lstStyle/>
          <a:p>
            <a:r>
              <a:rPr lang="en-IN" dirty="0">
                <a:solidFill>
                  <a:srgbClr val="7030A0"/>
                </a:solidFill>
              </a:rPr>
              <a:t>Note:</a:t>
            </a:r>
            <a:endParaRPr lang="en-US" dirty="0">
              <a:solidFill>
                <a:srgbClr val="7030A0"/>
              </a:solidFil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B11BB16-1879-40FF-9404-4C71D7BDE1B0}"/>
                  </a:ext>
                </a:extLst>
              </p14:cNvPr>
              <p14:cNvContentPartPr/>
              <p14:nvPr/>
            </p14:nvContentPartPr>
            <p14:xfrm>
              <a:off x="3019395" y="2847915"/>
              <a:ext cx="360" cy="360"/>
            </p14:xfrm>
          </p:contentPart>
        </mc:Choice>
        <mc:Fallback xmlns="">
          <p:pic>
            <p:nvPicPr>
              <p:cNvPr id="4" name="Ink 3">
                <a:extLst>
                  <a:ext uri="{FF2B5EF4-FFF2-40B4-BE49-F238E27FC236}">
                    <a16:creationId xmlns:a16="http://schemas.microsoft.com/office/drawing/2014/main" id="{5B11BB16-1879-40FF-9404-4C71D7BDE1B0}"/>
                  </a:ext>
                </a:extLst>
              </p:cNvPr>
              <p:cNvPicPr/>
              <p:nvPr/>
            </p:nvPicPr>
            <p:blipFill>
              <a:blip r:embed="rId3"/>
              <a:stretch>
                <a:fillRect/>
              </a:stretch>
            </p:blipFill>
            <p:spPr>
              <a:xfrm>
                <a:off x="3001395" y="2829915"/>
                <a:ext cx="36000" cy="36000"/>
              </a:xfrm>
              <a:prstGeom prst="rect">
                <a:avLst/>
              </a:prstGeom>
            </p:spPr>
          </p:pic>
        </mc:Fallback>
      </mc:AlternateContent>
      <p:sp>
        <p:nvSpPr>
          <p:cNvPr id="6" name="TextBox 5">
            <a:extLst>
              <a:ext uri="{FF2B5EF4-FFF2-40B4-BE49-F238E27FC236}">
                <a16:creationId xmlns:a16="http://schemas.microsoft.com/office/drawing/2014/main" id="{2B670E98-BD69-44F3-ABBB-A61FEC0C9775}"/>
              </a:ext>
            </a:extLst>
          </p:cNvPr>
          <p:cNvSpPr txBox="1"/>
          <p:nvPr/>
        </p:nvSpPr>
        <p:spPr>
          <a:xfrm>
            <a:off x="406399" y="1496168"/>
            <a:ext cx="11252201" cy="4708981"/>
          </a:xfrm>
          <a:prstGeom prst="rect">
            <a:avLst/>
          </a:prstGeom>
          <a:noFill/>
        </p:spPr>
        <p:txBody>
          <a:bodyPr wrap="square">
            <a:spAutoFit/>
          </a:bodyPr>
          <a:lstStyle/>
          <a:p>
            <a:r>
              <a:rPr lang="en-US" sz="2000" dirty="0"/>
              <a:t>In EER: </a:t>
            </a:r>
          </a:p>
          <a:p>
            <a:r>
              <a:rPr lang="en-US" sz="2000" dirty="0"/>
              <a:t>– The “name” of the defining attribute is written on the line going “out of” the superclass. </a:t>
            </a:r>
          </a:p>
          <a:p>
            <a:r>
              <a:rPr lang="en-US" sz="2000" dirty="0"/>
              <a:t>– The “value” of the defining attribute is written on the line going “into” the subclass</a:t>
            </a:r>
          </a:p>
          <a:p>
            <a:endParaRPr lang="en-US" sz="2000" dirty="0"/>
          </a:p>
          <a:p>
            <a:r>
              <a:rPr lang="en-US" sz="2000" dirty="0"/>
              <a:t>The attribute which determines membership to a subclass is called “Defining Attribute”. </a:t>
            </a:r>
          </a:p>
          <a:p>
            <a:r>
              <a:rPr lang="en-US" sz="2000" dirty="0"/>
              <a:t>– Example: attribute “</a:t>
            </a:r>
            <a:r>
              <a:rPr lang="en-US" sz="2000" dirty="0" err="1"/>
              <a:t>JobType</a:t>
            </a:r>
            <a:r>
              <a:rPr lang="en-US" sz="2000" dirty="0"/>
              <a:t>” </a:t>
            </a:r>
          </a:p>
          <a:p>
            <a:endParaRPr lang="en-US" sz="2000" dirty="0"/>
          </a:p>
          <a:p>
            <a:r>
              <a:rPr lang="en-US" sz="2000" dirty="0"/>
              <a:t>• The condition which determines membership to a subclass is called “Defining Predicate”.</a:t>
            </a:r>
          </a:p>
          <a:p>
            <a:r>
              <a:rPr lang="en-US" sz="2000" dirty="0"/>
              <a:t> – Example: </a:t>
            </a:r>
            <a:r>
              <a:rPr lang="en-US" sz="2000" dirty="0" err="1"/>
              <a:t>JobType</a:t>
            </a:r>
            <a:r>
              <a:rPr lang="en-US" sz="2000" dirty="0"/>
              <a:t>=‘secretary’ </a:t>
            </a:r>
          </a:p>
          <a:p>
            <a:endParaRPr lang="en-US" sz="2000" dirty="0"/>
          </a:p>
          <a:p>
            <a:r>
              <a:rPr lang="en-US" sz="2000" dirty="0"/>
              <a:t>• If membership to a subclass is determined using value of some attribute, then this subclass is called “Predicate Defined Subclass”. </a:t>
            </a:r>
          </a:p>
          <a:p>
            <a:endParaRPr lang="en-US" sz="2000" dirty="0"/>
          </a:p>
          <a:p>
            <a:r>
              <a:rPr lang="en-US" sz="2000" dirty="0"/>
              <a:t>• If all subclasses of a specialization have their membership condition on the same attribute, then the specialization is called “Attribute-Defined Specialization</a:t>
            </a:r>
          </a:p>
        </p:txBody>
      </p:sp>
    </p:spTree>
    <p:extLst>
      <p:ext uri="{BB962C8B-B14F-4D97-AF65-F5344CB8AC3E}">
        <p14:creationId xmlns:p14="http://schemas.microsoft.com/office/powerpoint/2010/main" val="6922239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Constraints on Specialization and Generalization</a:t>
            </a:r>
          </a:p>
          <a:p>
            <a:endParaRPr lang="en-IN" dirty="0">
              <a:solidFill>
                <a:srgbClr val="7030A0"/>
              </a:solidFill>
            </a:endParaRPr>
          </a:p>
        </p:txBody>
      </p:sp>
      <p:pic>
        <p:nvPicPr>
          <p:cNvPr id="8" name="Picture 7">
            <a:extLst>
              <a:ext uri="{FF2B5EF4-FFF2-40B4-BE49-F238E27FC236}">
                <a16:creationId xmlns:a16="http://schemas.microsoft.com/office/drawing/2014/main" id="{B03C8268-2B27-4599-BA75-66D68995996A}"/>
              </a:ext>
            </a:extLst>
          </p:cNvPr>
          <p:cNvPicPr>
            <a:picLocks noChangeAspect="1"/>
          </p:cNvPicPr>
          <p:nvPr/>
        </p:nvPicPr>
        <p:blipFill>
          <a:blip r:embed="rId3"/>
          <a:stretch>
            <a:fillRect/>
          </a:stretch>
        </p:blipFill>
        <p:spPr>
          <a:xfrm>
            <a:off x="2492184" y="1590675"/>
            <a:ext cx="7947216" cy="4076700"/>
          </a:xfrm>
          <a:prstGeom prst="rect">
            <a:avLst/>
          </a:prstGeom>
        </p:spPr>
      </p:pic>
    </p:spTree>
    <p:extLst>
      <p:ext uri="{BB962C8B-B14F-4D97-AF65-F5344CB8AC3E}">
        <p14:creationId xmlns:p14="http://schemas.microsoft.com/office/powerpoint/2010/main" val="4663706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 </a:t>
            </a:r>
            <a:r>
              <a:rPr lang="en-IN" dirty="0">
                <a:solidFill>
                  <a:srgbClr val="7030A0"/>
                </a:solidFill>
              </a:rPr>
              <a:t>EER Model with Disjoint  and Overlapping subclasses</a:t>
            </a:r>
          </a:p>
        </p:txBody>
      </p:sp>
      <p:pic>
        <p:nvPicPr>
          <p:cNvPr id="8" name="Picture 7">
            <a:extLst>
              <a:ext uri="{FF2B5EF4-FFF2-40B4-BE49-F238E27FC236}">
                <a16:creationId xmlns:a16="http://schemas.microsoft.com/office/drawing/2014/main" id="{2902A61F-C346-42AF-8121-C68839C942BF}"/>
              </a:ext>
            </a:extLst>
          </p:cNvPr>
          <p:cNvPicPr>
            <a:picLocks noChangeAspect="1"/>
          </p:cNvPicPr>
          <p:nvPr/>
        </p:nvPicPr>
        <p:blipFill>
          <a:blip r:embed="rId3"/>
          <a:stretch>
            <a:fillRect/>
          </a:stretch>
        </p:blipFill>
        <p:spPr>
          <a:xfrm>
            <a:off x="542925" y="1583084"/>
            <a:ext cx="5257800" cy="4924832"/>
          </a:xfrm>
          <a:prstGeom prst="rect">
            <a:avLst/>
          </a:prstGeom>
        </p:spPr>
      </p:pic>
      <p:pic>
        <p:nvPicPr>
          <p:cNvPr id="4" name="Picture 3">
            <a:extLst>
              <a:ext uri="{FF2B5EF4-FFF2-40B4-BE49-F238E27FC236}">
                <a16:creationId xmlns:a16="http://schemas.microsoft.com/office/drawing/2014/main" id="{6A619C17-F3AD-4701-B621-82ADCBB5710A}"/>
              </a:ext>
            </a:extLst>
          </p:cNvPr>
          <p:cNvPicPr>
            <a:picLocks noChangeAspect="1"/>
          </p:cNvPicPr>
          <p:nvPr/>
        </p:nvPicPr>
        <p:blipFill>
          <a:blip r:embed="rId4"/>
          <a:stretch>
            <a:fillRect/>
          </a:stretch>
        </p:blipFill>
        <p:spPr>
          <a:xfrm>
            <a:off x="6096001" y="1802398"/>
            <a:ext cx="5724524" cy="3064877"/>
          </a:xfrm>
          <a:prstGeom prst="rect">
            <a:avLst/>
          </a:prstGeom>
        </p:spPr>
      </p:pic>
    </p:spTree>
    <p:extLst>
      <p:ext uri="{BB962C8B-B14F-4D97-AF65-F5344CB8AC3E}">
        <p14:creationId xmlns:p14="http://schemas.microsoft.com/office/powerpoint/2010/main" val="29705194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1F6202-6D37-4DAF-8E64-21F1C6702F21}"/>
              </a:ext>
            </a:extLst>
          </p:cNvPr>
          <p:cNvSpPr>
            <a:spLocks noGrp="1"/>
          </p:cNvSpPr>
          <p:nvPr>
            <p:ph sz="quarter" idx="10"/>
          </p:nvPr>
        </p:nvSpPr>
        <p:spPr/>
        <p:txBody>
          <a:bodyPr/>
          <a:lstStyle/>
          <a:p>
            <a:r>
              <a:rPr lang="en-US" dirty="0">
                <a:solidFill>
                  <a:srgbClr val="7030A0"/>
                </a:solidFill>
              </a:rPr>
              <a:t>Specialization and Generalization Hierarchies and Lattices</a:t>
            </a:r>
          </a:p>
        </p:txBody>
      </p:sp>
      <p:pic>
        <p:nvPicPr>
          <p:cNvPr id="4" name="Content Placeholder 3">
            <a:extLst>
              <a:ext uri="{FF2B5EF4-FFF2-40B4-BE49-F238E27FC236}">
                <a16:creationId xmlns:a16="http://schemas.microsoft.com/office/drawing/2014/main" id="{F3285B92-2A54-4525-9AD6-4D600B00CCFA}"/>
              </a:ext>
            </a:extLst>
          </p:cNvPr>
          <p:cNvPicPr>
            <a:picLocks noGrp="1" noChangeAspect="1"/>
          </p:cNvPicPr>
          <p:nvPr>
            <p:ph idx="1"/>
          </p:nvPr>
        </p:nvPicPr>
        <p:blipFill>
          <a:blip r:embed="rId2"/>
          <a:stretch>
            <a:fillRect/>
          </a:stretch>
        </p:blipFill>
        <p:spPr>
          <a:xfrm>
            <a:off x="1117522" y="1499281"/>
            <a:ext cx="7010556" cy="4418919"/>
          </a:xfrm>
          <a:prstGeom prst="rect">
            <a:avLst/>
          </a:prstGeom>
        </p:spPr>
      </p:pic>
      <p:sp>
        <p:nvSpPr>
          <p:cNvPr id="7" name="TextBox 6">
            <a:extLst>
              <a:ext uri="{FF2B5EF4-FFF2-40B4-BE49-F238E27FC236}">
                <a16:creationId xmlns:a16="http://schemas.microsoft.com/office/drawing/2014/main" id="{C3C1042E-FC81-4E81-B2B5-9623BC1BBB7D}"/>
              </a:ext>
            </a:extLst>
          </p:cNvPr>
          <p:cNvSpPr txBox="1"/>
          <p:nvPr/>
        </p:nvSpPr>
        <p:spPr>
          <a:xfrm>
            <a:off x="8839200" y="1582340"/>
            <a:ext cx="3293533" cy="3693319"/>
          </a:xfrm>
          <a:prstGeom prst="rect">
            <a:avLst/>
          </a:prstGeom>
          <a:noFill/>
        </p:spPr>
        <p:txBody>
          <a:bodyPr wrap="square">
            <a:spAutoFit/>
          </a:bodyPr>
          <a:lstStyle/>
          <a:p>
            <a:r>
              <a:rPr lang="en-US" dirty="0"/>
              <a:t>A </a:t>
            </a:r>
            <a:r>
              <a:rPr lang="en-US" b="1" dirty="0"/>
              <a:t>specialization hierarchy </a:t>
            </a:r>
            <a:r>
              <a:rPr lang="en-US" dirty="0"/>
              <a:t>has the constraint that every subclass participates as a subclass in only one class/subclass relationship; that is, each subclass has only one parent, which results in a </a:t>
            </a:r>
            <a:r>
              <a:rPr lang="en-US" b="1" dirty="0"/>
              <a:t>tree structure or strict hierarchy. </a:t>
            </a:r>
          </a:p>
          <a:p>
            <a:endParaRPr lang="en-US" b="1" dirty="0"/>
          </a:p>
          <a:p>
            <a:r>
              <a:rPr lang="en-US" dirty="0"/>
              <a:t>In contrast, for </a:t>
            </a:r>
            <a:r>
              <a:rPr lang="en-US" b="1" dirty="0"/>
              <a:t>a specialization lattice,</a:t>
            </a:r>
            <a:r>
              <a:rPr lang="en-US" dirty="0"/>
              <a:t> a subclass can be a subclass in more than one class/subclass relationship. </a:t>
            </a:r>
          </a:p>
        </p:txBody>
      </p:sp>
    </p:spTree>
    <p:extLst>
      <p:ext uri="{BB962C8B-B14F-4D97-AF65-F5344CB8AC3E}">
        <p14:creationId xmlns:p14="http://schemas.microsoft.com/office/powerpoint/2010/main" val="3934303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A4E27E-B6A1-4B84-A4D4-655969E26258}"/>
              </a:ext>
            </a:extLst>
          </p:cNvPr>
          <p:cNvSpPr>
            <a:spLocks noGrp="1"/>
          </p:cNvSpPr>
          <p:nvPr>
            <p:ph sz="quarter" idx="10"/>
          </p:nvPr>
        </p:nvSpPr>
        <p:spPr/>
        <p:txBody>
          <a:bodyPr/>
          <a:lstStyle/>
          <a:p>
            <a:r>
              <a:rPr lang="en-IN" dirty="0">
                <a:solidFill>
                  <a:srgbClr val="7030A0"/>
                </a:solidFill>
              </a:rPr>
              <a:t>Recap of Inheritance ….</a:t>
            </a:r>
            <a:endParaRPr lang="en-US" dirty="0">
              <a:solidFill>
                <a:srgbClr val="7030A0"/>
              </a:solidFill>
            </a:endParaRPr>
          </a:p>
        </p:txBody>
      </p:sp>
      <p:pic>
        <p:nvPicPr>
          <p:cNvPr id="2050" name="Picture 2" descr="Principles of Object Oriented Programming - Part Two: Inheritance - The  Inquisitive Dev">
            <a:extLst>
              <a:ext uri="{FF2B5EF4-FFF2-40B4-BE49-F238E27FC236}">
                <a16:creationId xmlns:a16="http://schemas.microsoft.com/office/drawing/2014/main" id="{11CC0B83-ABA8-4294-9418-B691E9F48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401" y="1740000"/>
            <a:ext cx="8221132" cy="464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9189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a:t>
            </a:r>
          </a:p>
        </p:txBody>
      </p:sp>
      <p:pic>
        <p:nvPicPr>
          <p:cNvPr id="6" name="Picture 5" descr="Diagram&#10;&#10;Description automatically generated">
            <a:extLst>
              <a:ext uri="{FF2B5EF4-FFF2-40B4-BE49-F238E27FC236}">
                <a16:creationId xmlns:a16="http://schemas.microsoft.com/office/drawing/2014/main" id="{7E02EE49-1328-415D-BA93-3FD9456BDCB0}"/>
              </a:ext>
            </a:extLst>
          </p:cNvPr>
          <p:cNvPicPr>
            <a:picLocks noChangeAspect="1"/>
          </p:cNvPicPr>
          <p:nvPr/>
        </p:nvPicPr>
        <p:blipFill>
          <a:blip r:embed="rId3"/>
          <a:stretch>
            <a:fillRect/>
          </a:stretch>
        </p:blipFill>
        <p:spPr>
          <a:xfrm>
            <a:off x="966787" y="1700212"/>
            <a:ext cx="9801225" cy="4067175"/>
          </a:xfrm>
          <a:prstGeom prst="rect">
            <a:avLst/>
          </a:prstGeom>
        </p:spPr>
      </p:pic>
    </p:spTree>
    <p:extLst>
      <p:ext uri="{BB962C8B-B14F-4D97-AF65-F5344CB8AC3E}">
        <p14:creationId xmlns:p14="http://schemas.microsoft.com/office/powerpoint/2010/main" val="7505321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B91AE2-4998-4834-BDE9-62D0B3AEC82B}"/>
              </a:ext>
            </a:extLst>
          </p:cNvPr>
          <p:cNvSpPr>
            <a:spLocks noGrp="1"/>
          </p:cNvSpPr>
          <p:nvPr>
            <p:ph sz="quarter" idx="10"/>
          </p:nvPr>
        </p:nvSpPr>
        <p:spPr/>
        <p:txBody>
          <a:bodyPr/>
          <a:lstStyle/>
          <a:p>
            <a:r>
              <a:rPr lang="en-IN" dirty="0">
                <a:solidFill>
                  <a:srgbClr val="7030A0"/>
                </a:solidFill>
              </a:rPr>
              <a:t>EER Models</a:t>
            </a:r>
          </a:p>
          <a:p>
            <a:endParaRPr lang="en-US" dirty="0"/>
          </a:p>
        </p:txBody>
      </p:sp>
      <p:pic>
        <p:nvPicPr>
          <p:cNvPr id="4" name="Picture 3" descr="Diagram&#10;&#10;Description automatically generated">
            <a:extLst>
              <a:ext uri="{FF2B5EF4-FFF2-40B4-BE49-F238E27FC236}">
                <a16:creationId xmlns:a16="http://schemas.microsoft.com/office/drawing/2014/main" id="{BC4B9A6C-1073-49F8-898F-03B7F2F9A6B0}"/>
              </a:ext>
            </a:extLst>
          </p:cNvPr>
          <p:cNvPicPr>
            <a:picLocks noChangeAspect="1"/>
          </p:cNvPicPr>
          <p:nvPr/>
        </p:nvPicPr>
        <p:blipFill>
          <a:blip r:embed="rId2"/>
          <a:stretch>
            <a:fillRect/>
          </a:stretch>
        </p:blipFill>
        <p:spPr>
          <a:xfrm>
            <a:off x="1400174" y="1421199"/>
            <a:ext cx="7210425" cy="5012938"/>
          </a:xfrm>
          <a:prstGeom prst="rect">
            <a:avLst/>
          </a:prstGeom>
        </p:spPr>
      </p:pic>
    </p:spTree>
    <p:extLst>
      <p:ext uri="{BB962C8B-B14F-4D97-AF65-F5344CB8AC3E}">
        <p14:creationId xmlns:p14="http://schemas.microsoft.com/office/powerpoint/2010/main" val="1181718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lvl="1" indent="0">
              <a:buNone/>
            </a:pPr>
            <a:r>
              <a:rPr lang="en-US" altLang="en-US" sz="2400" b="1" dirty="0">
                <a:solidFill>
                  <a:srgbClr val="FF0000"/>
                </a:solidFill>
              </a:rPr>
              <a:t>4. Physical design</a:t>
            </a:r>
          </a:p>
          <a:p>
            <a:pPr marL="342900" lvl="1" indent="-342900">
              <a:buClr>
                <a:srgbClr val="101141"/>
              </a:buClr>
              <a:buNone/>
            </a:pPr>
            <a:r>
              <a:rPr lang="en-IN" sz="2400" b="1" dirty="0">
                <a:solidFill>
                  <a:srgbClr val="00B050"/>
                </a:solidFill>
              </a:rPr>
              <a:t>   </a:t>
            </a:r>
          </a:p>
          <a:p>
            <a:pPr marL="342900" lvl="1" indent="-342900">
              <a:buClr>
                <a:srgbClr val="101141"/>
              </a:buClr>
              <a:buFont typeface="Wingdings" panose="05000000000000000000" pitchFamily="2" charset="2"/>
              <a:buChar char="§"/>
            </a:pPr>
            <a:r>
              <a:rPr lang="en-IN" sz="2400" b="1" dirty="0">
                <a:solidFill>
                  <a:srgbClr val="00B050"/>
                </a:solidFill>
              </a:rPr>
              <a:t>The goal of the last phase of database design, physical design, is to implement the database. At this phase one must know which database management system (DBMS) is used. </a:t>
            </a:r>
          </a:p>
          <a:p>
            <a:pPr marL="342900" lvl="1" indent="-342900">
              <a:buClr>
                <a:srgbClr val="101141"/>
              </a:buClr>
              <a:buFont typeface="Wingdings" panose="05000000000000000000" pitchFamily="2" charset="2"/>
              <a:buChar char="§"/>
            </a:pPr>
            <a:r>
              <a:rPr lang="en-IN" sz="2400" b="1" dirty="0">
                <a:solidFill>
                  <a:srgbClr val="00B050"/>
                </a:solidFill>
              </a:rPr>
              <a:t>For example, different DBMS's have different names for datatypes and have different datatypes.</a:t>
            </a:r>
          </a:p>
          <a:p>
            <a:pPr marL="342900" lvl="1" indent="-342900">
              <a:buClr>
                <a:srgbClr val="101141"/>
              </a:buClr>
              <a:buFont typeface="Wingdings" panose="05000000000000000000" pitchFamily="2" charset="2"/>
              <a:buChar char="§"/>
            </a:pPr>
            <a:r>
              <a:rPr lang="en-IN" sz="2400" b="1" dirty="0">
                <a:solidFill>
                  <a:srgbClr val="FF0000"/>
                </a:solidFill>
              </a:rPr>
              <a:t>The SQL clauses to create the database are written. The indexes, the integrity constraints (rules) and the users' access rights are defined.</a:t>
            </a:r>
          </a:p>
          <a:p>
            <a:pPr marL="342900" lvl="1" indent="-342900">
              <a:buClr>
                <a:srgbClr val="101141"/>
              </a:buClr>
              <a:buFont typeface="Wingdings" panose="05000000000000000000" pitchFamily="2" charset="2"/>
              <a:buChar char="§"/>
            </a:pPr>
            <a:r>
              <a:rPr lang="en-IN" sz="2400" b="1" dirty="0">
                <a:solidFill>
                  <a:srgbClr val="00B050"/>
                </a:solidFill>
              </a:rPr>
              <a:t>Finally the data to test the database is added in.</a:t>
            </a:r>
            <a:br>
              <a:rPr lang="en-IN" sz="2400" b="1" dirty="0">
                <a:solidFill>
                  <a:srgbClr val="00B050"/>
                </a:solidFill>
              </a:rPr>
            </a:br>
            <a:endParaRPr lang="en-IN" sz="2400" b="1" dirty="0">
              <a:solidFill>
                <a:srgbClr val="00B050"/>
              </a:solidFill>
            </a:endParaRPr>
          </a:p>
        </p:txBody>
      </p:sp>
      <p:sp>
        <p:nvSpPr>
          <p:cNvPr id="3" name="Content Placeholder 2"/>
          <p:cNvSpPr>
            <a:spLocks noGrp="1"/>
          </p:cNvSpPr>
          <p:nvPr>
            <p:ph sz="quarter" idx="10"/>
          </p:nvPr>
        </p:nvSpPr>
        <p:spPr/>
        <p:txBody>
          <a:bodyPr/>
          <a:lstStyle/>
          <a:p>
            <a:r>
              <a:rPr lang="en-IN" dirty="0">
                <a:solidFill>
                  <a:srgbClr val="CC0066"/>
                </a:solidFill>
              </a:rPr>
              <a:t>Phases of Database Design</a:t>
            </a:r>
          </a:p>
          <a:p>
            <a:endParaRPr lang="en-IN" dirty="0"/>
          </a:p>
        </p:txBody>
      </p:sp>
    </p:spTree>
    <p:extLst>
      <p:ext uri="{BB962C8B-B14F-4D97-AF65-F5344CB8AC3E}">
        <p14:creationId xmlns:p14="http://schemas.microsoft.com/office/powerpoint/2010/main" val="25152492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a:t>
            </a:r>
          </a:p>
        </p:txBody>
      </p:sp>
      <p:pic>
        <p:nvPicPr>
          <p:cNvPr id="4" name="Picture 3">
            <a:extLst>
              <a:ext uri="{FF2B5EF4-FFF2-40B4-BE49-F238E27FC236}">
                <a16:creationId xmlns:a16="http://schemas.microsoft.com/office/drawing/2014/main" id="{97B13613-8FD3-4835-8922-B2BF418321B3}"/>
              </a:ext>
            </a:extLst>
          </p:cNvPr>
          <p:cNvPicPr>
            <a:picLocks noChangeAspect="1"/>
          </p:cNvPicPr>
          <p:nvPr/>
        </p:nvPicPr>
        <p:blipFill>
          <a:blip r:embed="rId3"/>
          <a:stretch>
            <a:fillRect/>
          </a:stretch>
        </p:blipFill>
        <p:spPr>
          <a:xfrm>
            <a:off x="1114425" y="1591077"/>
            <a:ext cx="7258050" cy="4452535"/>
          </a:xfrm>
          <a:prstGeom prst="rect">
            <a:avLst/>
          </a:prstGeom>
        </p:spPr>
      </p:pic>
    </p:spTree>
    <p:extLst>
      <p:ext uri="{BB962C8B-B14F-4D97-AF65-F5344CB8AC3E}">
        <p14:creationId xmlns:p14="http://schemas.microsoft.com/office/powerpoint/2010/main" val="28597771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with specialization and generalization (UNIVERSITY)</a:t>
            </a:r>
          </a:p>
        </p:txBody>
      </p:sp>
      <p:pic>
        <p:nvPicPr>
          <p:cNvPr id="4" name="Picture 3">
            <a:extLst>
              <a:ext uri="{FF2B5EF4-FFF2-40B4-BE49-F238E27FC236}">
                <a16:creationId xmlns:a16="http://schemas.microsoft.com/office/drawing/2014/main" id="{CF72AC69-1CAD-4940-B9B2-44EAF9C8724C}"/>
              </a:ext>
            </a:extLst>
          </p:cNvPr>
          <p:cNvPicPr>
            <a:picLocks noChangeAspect="1"/>
          </p:cNvPicPr>
          <p:nvPr/>
        </p:nvPicPr>
        <p:blipFill>
          <a:blip r:embed="rId3"/>
          <a:stretch>
            <a:fillRect/>
          </a:stretch>
        </p:blipFill>
        <p:spPr>
          <a:xfrm>
            <a:off x="971550" y="1448508"/>
            <a:ext cx="8686800" cy="5047542"/>
          </a:xfrm>
          <a:prstGeom prst="rect">
            <a:avLst/>
          </a:prstGeom>
        </p:spPr>
      </p:pic>
    </p:spTree>
    <p:extLst>
      <p:ext uri="{BB962C8B-B14F-4D97-AF65-F5344CB8AC3E}">
        <p14:creationId xmlns:p14="http://schemas.microsoft.com/office/powerpoint/2010/main" val="21764593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Category or Union type</a:t>
            </a:r>
          </a:p>
        </p:txBody>
      </p:sp>
      <p:pic>
        <p:nvPicPr>
          <p:cNvPr id="4" name="Picture 3">
            <a:extLst>
              <a:ext uri="{FF2B5EF4-FFF2-40B4-BE49-F238E27FC236}">
                <a16:creationId xmlns:a16="http://schemas.microsoft.com/office/drawing/2014/main" id="{0ACEACA5-B0DF-49F1-BA19-2FCE9783BDCE}"/>
              </a:ext>
            </a:extLst>
          </p:cNvPr>
          <p:cNvPicPr>
            <a:picLocks noChangeAspect="1"/>
          </p:cNvPicPr>
          <p:nvPr/>
        </p:nvPicPr>
        <p:blipFill>
          <a:blip r:embed="rId3"/>
          <a:stretch>
            <a:fillRect/>
          </a:stretch>
        </p:blipFill>
        <p:spPr>
          <a:xfrm>
            <a:off x="581026" y="1457325"/>
            <a:ext cx="6781799" cy="5016801"/>
          </a:xfrm>
          <a:prstGeom prst="rect">
            <a:avLst/>
          </a:prstGeom>
        </p:spPr>
      </p:pic>
      <p:sp>
        <p:nvSpPr>
          <p:cNvPr id="7" name="TextBox 6">
            <a:extLst>
              <a:ext uri="{FF2B5EF4-FFF2-40B4-BE49-F238E27FC236}">
                <a16:creationId xmlns:a16="http://schemas.microsoft.com/office/drawing/2014/main" id="{94B2F08F-B22F-4864-B2CE-94D56770507E}"/>
              </a:ext>
            </a:extLst>
          </p:cNvPr>
          <p:cNvSpPr txBox="1"/>
          <p:nvPr/>
        </p:nvSpPr>
        <p:spPr>
          <a:xfrm>
            <a:off x="7620000" y="1457325"/>
            <a:ext cx="4371975" cy="1754326"/>
          </a:xfrm>
          <a:prstGeom prst="rect">
            <a:avLst/>
          </a:prstGeom>
          <a:noFill/>
        </p:spPr>
        <p:txBody>
          <a:bodyPr wrap="square">
            <a:spAutoFit/>
          </a:bodyPr>
          <a:lstStyle/>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Category represents a single super class or sub class relationship with more than one super class.</a:t>
            </a:r>
          </a:p>
          <a:p>
            <a:pPr algn="l"/>
            <a:endParaRPr lang="en-US" b="0" i="0" u="none" strike="noStrike" dirty="0">
              <a:solidFill>
                <a:srgbClr val="000000"/>
              </a:solidFill>
              <a:effectLst/>
              <a:latin typeface="Verdana" panose="020B0604030504040204" pitchFamily="34" charset="0"/>
            </a:endParaRP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It can be a total or partial participation.</a:t>
            </a:r>
          </a:p>
        </p:txBody>
      </p:sp>
      <p:pic>
        <p:nvPicPr>
          <p:cNvPr id="8" name="Content Placeholder 4">
            <a:extLst>
              <a:ext uri="{FF2B5EF4-FFF2-40B4-BE49-F238E27FC236}">
                <a16:creationId xmlns:a16="http://schemas.microsoft.com/office/drawing/2014/main" id="{B518DB8B-63C0-4360-8C7A-916467640FEE}"/>
              </a:ext>
            </a:extLst>
          </p:cNvPr>
          <p:cNvPicPr>
            <a:picLocks noGr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838246" y="3284080"/>
            <a:ext cx="3935482" cy="3190046"/>
          </a:xfrm>
          <a:prstGeom prst="rect">
            <a:avLst/>
          </a:prstGeom>
          <a:noFill/>
          <a:ln>
            <a:noFill/>
          </a:ln>
        </p:spPr>
      </p:pic>
    </p:spTree>
    <p:extLst>
      <p:ext uri="{BB962C8B-B14F-4D97-AF65-F5344CB8AC3E}">
        <p14:creationId xmlns:p14="http://schemas.microsoft.com/office/powerpoint/2010/main" val="1250078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Union example</a:t>
            </a:r>
          </a:p>
        </p:txBody>
      </p:sp>
      <p:pic>
        <p:nvPicPr>
          <p:cNvPr id="4" name="Picture 3">
            <a:extLst>
              <a:ext uri="{FF2B5EF4-FFF2-40B4-BE49-F238E27FC236}">
                <a16:creationId xmlns:a16="http://schemas.microsoft.com/office/drawing/2014/main" id="{4C5006B5-3196-48DD-B7BF-3961B99E7574}"/>
              </a:ext>
            </a:extLst>
          </p:cNvPr>
          <p:cNvPicPr>
            <a:picLocks noChangeAspect="1"/>
          </p:cNvPicPr>
          <p:nvPr/>
        </p:nvPicPr>
        <p:blipFill>
          <a:blip r:embed="rId3"/>
          <a:stretch>
            <a:fillRect/>
          </a:stretch>
        </p:blipFill>
        <p:spPr>
          <a:xfrm>
            <a:off x="2667000" y="1371600"/>
            <a:ext cx="5867400" cy="5086350"/>
          </a:xfrm>
          <a:prstGeom prst="rect">
            <a:avLst/>
          </a:prstGeom>
        </p:spPr>
      </p:pic>
    </p:spTree>
    <p:extLst>
      <p:ext uri="{BB962C8B-B14F-4D97-AF65-F5344CB8AC3E}">
        <p14:creationId xmlns:p14="http://schemas.microsoft.com/office/powerpoint/2010/main" val="13439732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endParaRPr lang="en-IN" dirty="0"/>
          </a:p>
          <a:p>
            <a:r>
              <a:rPr lang="en-IN" dirty="0"/>
              <a:t>    </a:t>
            </a:r>
            <a:r>
              <a:rPr lang="en-IN" dirty="0">
                <a:solidFill>
                  <a:srgbClr val="C00000"/>
                </a:solidFill>
              </a:rPr>
              <a:t>In some cases, a single class has a similar relationship with more than one class. </a:t>
            </a:r>
          </a:p>
          <a:p>
            <a:r>
              <a:rPr lang="en-IN" dirty="0">
                <a:solidFill>
                  <a:srgbClr val="C00000"/>
                </a:solidFill>
              </a:rPr>
              <a:t>    For example, the sub class ‘car’ may be owned by two different types of owners:</a:t>
            </a:r>
          </a:p>
          <a:p>
            <a:r>
              <a:rPr lang="en-IN" dirty="0">
                <a:solidFill>
                  <a:srgbClr val="C00000"/>
                </a:solidFill>
              </a:rPr>
              <a:t>    INDIVIDUAL or ORGANISATION. Both these types of owners are different classes thus such a situation can be modelled with the help of a Union.</a:t>
            </a:r>
          </a:p>
          <a:p>
            <a:r>
              <a:rPr lang="en-IN" dirty="0">
                <a:solidFill>
                  <a:srgbClr val="C00000"/>
                </a:solidFill>
              </a:rPr>
              <a:t>    </a:t>
            </a:r>
          </a:p>
          <a:p>
            <a:r>
              <a:rPr lang="en-IN" dirty="0">
                <a:solidFill>
                  <a:srgbClr val="C00000"/>
                </a:solidFill>
              </a:rPr>
              <a:t>    UNION comes into play when you want to represent two or more superclass for a subclass.</a:t>
            </a:r>
          </a:p>
          <a:p>
            <a:r>
              <a:rPr lang="en-IN" dirty="0">
                <a:solidFill>
                  <a:srgbClr val="C00000"/>
                </a:solidFill>
              </a:rPr>
              <a:t> </a:t>
            </a:r>
          </a:p>
          <a:p>
            <a:endParaRPr lang="en-IN" dirty="0"/>
          </a:p>
        </p:txBody>
      </p:sp>
      <p:sp>
        <p:nvSpPr>
          <p:cNvPr id="3" name="Content Placeholder 2"/>
          <p:cNvSpPr>
            <a:spLocks noGrp="1"/>
          </p:cNvSpPr>
          <p:nvPr>
            <p:ph sz="quarter" idx="10"/>
          </p:nvPr>
        </p:nvSpPr>
        <p:spPr/>
        <p:txBody>
          <a:bodyPr/>
          <a:lstStyle/>
          <a:p>
            <a:r>
              <a:rPr lang="en-IN" dirty="0">
                <a:solidFill>
                  <a:srgbClr val="7030A0"/>
                </a:solidFill>
              </a:rPr>
              <a:t>UNION or CATEGORY:</a:t>
            </a:r>
          </a:p>
          <a:p>
            <a:endParaRPr lang="en-IN" dirty="0"/>
          </a:p>
        </p:txBody>
      </p:sp>
    </p:spTree>
    <p:extLst>
      <p:ext uri="{BB962C8B-B14F-4D97-AF65-F5344CB8AC3E}">
        <p14:creationId xmlns:p14="http://schemas.microsoft.com/office/powerpoint/2010/main" val="10855071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Note on CRUD in EER:</a:t>
            </a:r>
          </a:p>
          <a:p>
            <a:endParaRPr lang="en-IN" dirty="0"/>
          </a:p>
        </p:txBody>
      </p:sp>
      <p:pic>
        <p:nvPicPr>
          <p:cNvPr id="5" name="Picture 4" descr="Text&#10;&#10;Description automatically generated">
            <a:extLst>
              <a:ext uri="{FF2B5EF4-FFF2-40B4-BE49-F238E27FC236}">
                <a16:creationId xmlns:a16="http://schemas.microsoft.com/office/drawing/2014/main" id="{5C1FED67-29F1-4C2A-A0B1-136CA0D1012F}"/>
              </a:ext>
            </a:extLst>
          </p:cNvPr>
          <p:cNvPicPr>
            <a:picLocks noChangeAspect="1"/>
          </p:cNvPicPr>
          <p:nvPr/>
        </p:nvPicPr>
        <p:blipFill>
          <a:blip r:embed="rId2"/>
          <a:stretch>
            <a:fillRect/>
          </a:stretch>
        </p:blipFill>
        <p:spPr>
          <a:xfrm>
            <a:off x="1323975" y="1476375"/>
            <a:ext cx="9544050" cy="4737629"/>
          </a:xfrm>
          <a:prstGeom prst="rect">
            <a:avLst/>
          </a:prstGeom>
        </p:spPr>
      </p:pic>
    </p:spTree>
    <p:extLst>
      <p:ext uri="{BB962C8B-B14F-4D97-AF65-F5344CB8AC3E}">
        <p14:creationId xmlns:p14="http://schemas.microsoft.com/office/powerpoint/2010/main" val="9406830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6027FC-1F62-4D6B-B7F4-5F16A464885C}"/>
              </a:ext>
            </a:extLst>
          </p:cNvPr>
          <p:cNvSpPr>
            <a:spLocks noGrp="1"/>
          </p:cNvSpPr>
          <p:nvPr>
            <p:ph idx="1"/>
          </p:nvPr>
        </p:nvSpPr>
        <p:spPr>
          <a:xfrm>
            <a:off x="406400" y="1409700"/>
            <a:ext cx="10366375" cy="4914900"/>
          </a:xfrm>
        </p:spPr>
        <p:txBody>
          <a:bodyPr>
            <a:normAutofit fontScale="70000" lnSpcReduction="20000"/>
          </a:bodyPr>
          <a:lstStyle/>
          <a:p>
            <a:pPr>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Latha" panose="020B0604020202020204" pitchFamily="34" charset="0"/>
              </a:rPr>
              <a:t> 1</a:t>
            </a:r>
            <a:r>
              <a:rPr lang="en-IN" sz="2300" dirty="0">
                <a:solidFill>
                  <a:srgbClr val="000000"/>
                </a:solidFill>
                <a:effectLst/>
                <a:latin typeface="Abadi" panose="020B0604020104020204" pitchFamily="34" charset="0"/>
                <a:ea typeface="Calibri" panose="020F0502020204030204" pitchFamily="34" charset="0"/>
                <a:cs typeface="Latha" panose="020B0604020202020204" pitchFamily="34" charset="0"/>
              </a:rPr>
              <a:t>. Specialization: extracting a subclass from an entity set.</a:t>
            </a:r>
            <a:endParaRPr lang="en-US" sz="2300" dirty="0">
              <a:effectLst/>
              <a:latin typeface="Abadi" panose="020B0604020104020204" pitchFamily="34" charset="0"/>
              <a:ea typeface="Calibri" panose="020F0502020204030204" pitchFamily="34" charset="0"/>
              <a:cs typeface="Latha" panose="020B0604020202020204" pitchFamily="34" charset="0"/>
            </a:endParaRPr>
          </a:p>
          <a:p>
            <a:pPr>
              <a:lnSpc>
                <a:spcPct val="107000"/>
              </a:lnSpc>
              <a:spcAft>
                <a:spcPts val="800"/>
              </a:spcAft>
            </a:pPr>
            <a:r>
              <a:rPr lang="en-IN" sz="2300" dirty="0">
                <a:solidFill>
                  <a:srgbClr val="000000"/>
                </a:solidFill>
                <a:latin typeface="Abadi" panose="020B0604020104020204" pitchFamily="34" charset="0"/>
                <a:ea typeface="Calibri" panose="020F0502020204030204" pitchFamily="34" charset="0"/>
                <a:cs typeface="Latha" panose="020B0604020202020204" pitchFamily="34" charset="0"/>
              </a:rPr>
              <a:t> 2. </a:t>
            </a:r>
            <a:r>
              <a:rPr lang="en-IN" sz="2300" dirty="0">
                <a:solidFill>
                  <a:srgbClr val="000000"/>
                </a:solidFill>
                <a:effectLst/>
                <a:latin typeface="Abadi" panose="020B0604020104020204" pitchFamily="34" charset="0"/>
                <a:ea typeface="Calibri" panose="020F0502020204030204" pitchFamily="34" charset="0"/>
                <a:cs typeface="Latha" panose="020B0604020202020204" pitchFamily="34" charset="0"/>
              </a:rPr>
              <a:t>Generalization: combining one or more entity sets into a higher level entity.  </a:t>
            </a:r>
          </a:p>
          <a:p>
            <a:pPr>
              <a:lnSpc>
                <a:spcPct val="107000"/>
              </a:lnSpc>
              <a:spcAft>
                <a:spcPts val="800"/>
              </a:spcAft>
            </a:pPr>
            <a:r>
              <a:rPr lang="en-IN" sz="2300" dirty="0">
                <a:solidFill>
                  <a:srgbClr val="000000"/>
                </a:solidFill>
                <a:latin typeface="Abadi" panose="020B0604020104020204" pitchFamily="34" charset="0"/>
                <a:ea typeface="Calibri" panose="020F0502020204030204" pitchFamily="34" charset="0"/>
                <a:cs typeface="Latha" panose="020B0604020202020204" pitchFamily="34" charset="0"/>
              </a:rPr>
              <a:t>                             a. </a:t>
            </a:r>
            <a:r>
              <a:rPr lang="en-IN" sz="2300" dirty="0">
                <a:solidFill>
                  <a:srgbClr val="000000"/>
                </a:solidFill>
                <a:effectLst/>
                <a:latin typeface="Abadi" panose="020B0604020104020204" pitchFamily="34" charset="0"/>
                <a:ea typeface="Calibri" panose="020F0502020204030204" pitchFamily="34" charset="0"/>
                <a:cs typeface="Latha" panose="020B0604020202020204" pitchFamily="34" charset="0"/>
              </a:rPr>
              <a:t>Disjoint generalization: an entity belongs to at most one lower level entity set.</a:t>
            </a:r>
            <a:r>
              <a:rPr lang="en-US" sz="2300" dirty="0">
                <a:latin typeface="Abadi" panose="020B0604020104020204" pitchFamily="34" charset="0"/>
                <a:ea typeface="Calibri" panose="020F0502020204030204" pitchFamily="34" charset="0"/>
                <a:cs typeface="Latha" panose="020B0604020202020204" pitchFamily="34" charset="0"/>
              </a:rPr>
              <a:t> </a:t>
            </a:r>
          </a:p>
          <a:p>
            <a:pPr>
              <a:lnSpc>
                <a:spcPct val="107000"/>
              </a:lnSpc>
              <a:spcAft>
                <a:spcPts val="800"/>
              </a:spcAft>
            </a:pPr>
            <a:r>
              <a:rPr lang="en-US" sz="2300" dirty="0">
                <a:solidFill>
                  <a:srgbClr val="000000"/>
                </a:solidFill>
                <a:effectLst/>
                <a:latin typeface="Abadi" panose="020B0604020104020204" pitchFamily="34" charset="0"/>
                <a:ea typeface="Calibri" panose="020F0502020204030204" pitchFamily="34" charset="0"/>
                <a:cs typeface="Latha" panose="020B0604020202020204" pitchFamily="34" charset="0"/>
              </a:rPr>
              <a:t>                             b. </a:t>
            </a:r>
            <a:r>
              <a:rPr lang="en-IN" sz="2300" dirty="0">
                <a:solidFill>
                  <a:srgbClr val="000000"/>
                </a:solidFill>
                <a:effectLst/>
                <a:latin typeface="Abadi" panose="020B0604020104020204" pitchFamily="34" charset="0"/>
                <a:ea typeface="Calibri" panose="020F0502020204030204" pitchFamily="34" charset="0"/>
                <a:cs typeface="Latha" panose="020B0604020202020204" pitchFamily="34" charset="0"/>
              </a:rPr>
              <a:t>Overlapping generalization: entities may belong to multiple lower level entities.</a:t>
            </a:r>
            <a:endParaRPr lang="en-US" sz="2300" dirty="0">
              <a:solidFill>
                <a:srgbClr val="000000"/>
              </a:solidFill>
              <a:effectLst/>
              <a:latin typeface="Abadi" panose="020B0604020104020204" pitchFamily="34" charset="0"/>
              <a:ea typeface="Calibri" panose="020F0502020204030204" pitchFamily="34" charset="0"/>
              <a:cs typeface="Latha" panose="020B0604020202020204" pitchFamily="34" charset="0"/>
            </a:endParaRPr>
          </a:p>
          <a:p>
            <a:pPr>
              <a:lnSpc>
                <a:spcPct val="107000"/>
              </a:lnSpc>
              <a:spcAft>
                <a:spcPts val="800"/>
              </a:spcAft>
            </a:pPr>
            <a:r>
              <a:rPr lang="en-US" sz="2300" dirty="0">
                <a:solidFill>
                  <a:srgbClr val="000000"/>
                </a:solidFill>
                <a:latin typeface="Abadi" panose="020B0604020104020204" pitchFamily="34" charset="0"/>
                <a:ea typeface="Calibri" panose="020F0502020204030204" pitchFamily="34" charset="0"/>
                <a:cs typeface="Latha" panose="020B0604020202020204" pitchFamily="34" charset="0"/>
              </a:rPr>
              <a:t>                             c. </a:t>
            </a:r>
            <a:r>
              <a:rPr lang="en-IN" sz="2300" dirty="0">
                <a:solidFill>
                  <a:srgbClr val="000000"/>
                </a:solidFill>
                <a:effectLst/>
                <a:latin typeface="Abadi" panose="020B0604020104020204" pitchFamily="34" charset="0"/>
                <a:ea typeface="Calibri" panose="020F0502020204030204" pitchFamily="34" charset="0"/>
                <a:cs typeface="Latha" panose="020B0604020202020204" pitchFamily="34" charset="0"/>
              </a:rPr>
              <a:t>Hierarchy: each entity set is only the object of one “ISA” relationship.</a:t>
            </a:r>
            <a:endParaRPr lang="en-US" sz="2300" dirty="0">
              <a:effectLst/>
              <a:latin typeface="Abadi" panose="020B0604020104020204" pitchFamily="34" charset="0"/>
              <a:ea typeface="Calibri" panose="020F0502020204030204" pitchFamily="34" charset="0"/>
              <a:cs typeface="Latha" panose="020B0604020202020204" pitchFamily="34" charset="0"/>
            </a:endParaRPr>
          </a:p>
          <a:p>
            <a:pPr>
              <a:lnSpc>
                <a:spcPct val="107000"/>
              </a:lnSpc>
              <a:spcAft>
                <a:spcPts val="800"/>
              </a:spcAft>
            </a:pPr>
            <a:r>
              <a:rPr lang="en-IN" sz="2300" dirty="0">
                <a:solidFill>
                  <a:srgbClr val="000000"/>
                </a:solidFill>
                <a:latin typeface="Abadi" panose="020B0604020104020204" pitchFamily="34" charset="0"/>
                <a:ea typeface="Calibri" panose="020F0502020204030204" pitchFamily="34" charset="0"/>
                <a:cs typeface="Latha" panose="020B0604020202020204" pitchFamily="34" charset="0"/>
              </a:rPr>
              <a:t>3.</a:t>
            </a:r>
            <a:r>
              <a:rPr lang="en-IN" sz="2300" dirty="0">
                <a:solidFill>
                  <a:srgbClr val="000000"/>
                </a:solidFill>
                <a:effectLst/>
                <a:latin typeface="Abadi" panose="020B0604020104020204" pitchFamily="34" charset="0"/>
                <a:ea typeface="Calibri" panose="020F0502020204030204" pitchFamily="34" charset="0"/>
                <a:cs typeface="Latha" panose="020B0604020202020204" pitchFamily="34" charset="0"/>
              </a:rPr>
              <a:t> Lattice: entity sets may belong to multiple “ISA” relationships.</a:t>
            </a:r>
            <a:endParaRPr lang="en-US" sz="2300" dirty="0">
              <a:effectLst/>
              <a:latin typeface="Abadi" panose="020B0604020104020204" pitchFamily="34" charset="0"/>
              <a:ea typeface="Calibri" panose="020F0502020204030204" pitchFamily="34" charset="0"/>
              <a:cs typeface="Latha" panose="020B0604020202020204" pitchFamily="34" charset="0"/>
            </a:endParaRPr>
          </a:p>
          <a:p>
            <a:pPr>
              <a:lnSpc>
                <a:spcPct val="107000"/>
              </a:lnSpc>
              <a:spcAft>
                <a:spcPts val="800"/>
              </a:spcAft>
            </a:pPr>
            <a:r>
              <a:rPr lang="en-IN" sz="2300" dirty="0">
                <a:solidFill>
                  <a:srgbClr val="000000"/>
                </a:solidFill>
                <a:latin typeface="Abadi" panose="020B0604020104020204" pitchFamily="34" charset="0"/>
                <a:ea typeface="Calibri" panose="020F0502020204030204" pitchFamily="34" charset="0"/>
                <a:cs typeface="Latha" panose="020B0604020202020204" pitchFamily="34" charset="0"/>
              </a:rPr>
              <a:t>4. </a:t>
            </a:r>
            <a:r>
              <a:rPr lang="en-IN" sz="2300" dirty="0">
                <a:solidFill>
                  <a:srgbClr val="000000"/>
                </a:solidFill>
                <a:effectLst/>
                <a:latin typeface="Abadi" panose="020B0604020104020204" pitchFamily="34" charset="0"/>
                <a:ea typeface="Calibri" panose="020F0502020204030204" pitchFamily="34" charset="0"/>
                <a:cs typeface="Latha" panose="020B0604020202020204" pitchFamily="34" charset="0"/>
              </a:rPr>
              <a:t>Condition-defined constraint: defines membership in a subclass via a predicate.</a:t>
            </a:r>
            <a:endParaRPr lang="en-US" sz="2300" dirty="0">
              <a:effectLst/>
              <a:latin typeface="Abadi" panose="020B0604020104020204" pitchFamily="34" charset="0"/>
              <a:ea typeface="Calibri" panose="020F0502020204030204" pitchFamily="34" charset="0"/>
              <a:cs typeface="Latha" panose="020B0604020202020204" pitchFamily="34" charset="0"/>
            </a:endParaRPr>
          </a:p>
          <a:p>
            <a:pPr lvl="3">
              <a:lnSpc>
                <a:spcPct val="107000"/>
              </a:lnSpc>
              <a:spcAft>
                <a:spcPts val="800"/>
              </a:spcAft>
              <a:buFont typeface="Wingdings" panose="05000000000000000000" pitchFamily="2" charset="2"/>
              <a:buChar char="Ø"/>
            </a:pPr>
            <a:r>
              <a:rPr lang="en-IN" sz="2300" dirty="0">
                <a:solidFill>
                  <a:srgbClr val="000000"/>
                </a:solidFill>
                <a:effectLst/>
                <a:latin typeface="Abadi" panose="020B0604020104020204" pitchFamily="34" charset="0"/>
                <a:ea typeface="Calibri" panose="020F0502020204030204" pitchFamily="34" charset="0"/>
                <a:cs typeface="Latha" panose="020B0604020202020204" pitchFamily="34" charset="0"/>
              </a:rPr>
              <a:t> User-defined constraint: membership is manually defined.</a:t>
            </a:r>
          </a:p>
          <a:p>
            <a:pPr lvl="3">
              <a:lnSpc>
                <a:spcPct val="107000"/>
              </a:lnSpc>
              <a:spcAft>
                <a:spcPts val="800"/>
              </a:spcAft>
              <a:buFont typeface="Wingdings" panose="05000000000000000000" pitchFamily="2" charset="2"/>
              <a:buChar char="Ø"/>
            </a:pPr>
            <a:r>
              <a:rPr lang="en-IN" sz="2300" dirty="0">
                <a:solidFill>
                  <a:srgbClr val="000000"/>
                </a:solidFill>
                <a:effectLst/>
                <a:latin typeface="Abadi" panose="020B0604020104020204" pitchFamily="34" charset="0"/>
                <a:ea typeface="Calibri" panose="020F0502020204030204" pitchFamily="34" charset="0"/>
                <a:cs typeface="Latha" panose="020B0604020202020204" pitchFamily="34" charset="0"/>
              </a:rPr>
              <a:t> Completeness constraint: all entities belong to a lower level entity.</a:t>
            </a:r>
            <a:endParaRPr lang="en-US" sz="2300" dirty="0">
              <a:effectLst/>
              <a:latin typeface="Abadi" panose="020B0604020104020204" pitchFamily="34" charset="0"/>
              <a:ea typeface="Calibri" panose="020F0502020204030204" pitchFamily="34" charset="0"/>
              <a:cs typeface="Latha" panose="020B0604020202020204" pitchFamily="34" charset="0"/>
            </a:endParaRPr>
          </a:p>
          <a:p>
            <a:pPr lvl="3">
              <a:lnSpc>
                <a:spcPct val="107000"/>
              </a:lnSpc>
              <a:spcAft>
                <a:spcPts val="800"/>
              </a:spcAft>
              <a:buFont typeface="Wingdings" panose="05000000000000000000" pitchFamily="2" charset="2"/>
              <a:buChar char="Ø"/>
            </a:pPr>
            <a:r>
              <a:rPr lang="en-IN" sz="2300" dirty="0">
                <a:solidFill>
                  <a:srgbClr val="000000"/>
                </a:solidFill>
                <a:effectLst/>
                <a:latin typeface="Abadi" panose="020B0604020104020204" pitchFamily="34" charset="0"/>
                <a:ea typeface="Calibri" panose="020F0502020204030204" pitchFamily="34" charset="0"/>
                <a:cs typeface="Latha" panose="020B0604020202020204" pitchFamily="34" charset="0"/>
              </a:rPr>
              <a:t> Total constraint: all entities belong to lower level entity sets.</a:t>
            </a:r>
            <a:endParaRPr lang="en-US" sz="2300" dirty="0">
              <a:effectLst/>
              <a:latin typeface="Abadi" panose="020B0604020104020204" pitchFamily="34" charset="0"/>
              <a:ea typeface="Calibri" panose="020F0502020204030204" pitchFamily="34" charset="0"/>
              <a:cs typeface="Latha" panose="020B0604020202020204" pitchFamily="34" charset="0"/>
            </a:endParaRPr>
          </a:p>
          <a:p>
            <a:pPr lvl="3">
              <a:lnSpc>
                <a:spcPct val="107000"/>
              </a:lnSpc>
              <a:spcAft>
                <a:spcPts val="800"/>
              </a:spcAft>
              <a:buFont typeface="Wingdings" panose="05000000000000000000" pitchFamily="2" charset="2"/>
              <a:buChar char="Ø"/>
            </a:pPr>
            <a:r>
              <a:rPr lang="en-IN" sz="2300" dirty="0">
                <a:solidFill>
                  <a:srgbClr val="000000"/>
                </a:solidFill>
                <a:effectLst/>
                <a:latin typeface="Abadi" panose="020B0604020104020204" pitchFamily="34" charset="0"/>
                <a:ea typeface="Calibri" panose="020F0502020204030204" pitchFamily="34" charset="0"/>
                <a:cs typeface="Latha" panose="020B0604020202020204" pitchFamily="34" charset="0"/>
              </a:rPr>
              <a:t> Partial Constraint: entities not required to belong to lower level entity set.</a:t>
            </a:r>
            <a:endParaRPr lang="en-US" sz="1700" dirty="0">
              <a:effectLst/>
              <a:latin typeface="Abadi" panose="020B0604020104020204" pitchFamily="34" charset="0"/>
              <a:ea typeface="Calibri" panose="020F0502020204030204" pitchFamily="34" charset="0"/>
              <a:cs typeface="Latha" panose="020B0604020202020204" pitchFamily="34" charset="0"/>
            </a:endParaRPr>
          </a:p>
          <a:p>
            <a:pPr>
              <a:lnSpc>
                <a:spcPct val="107000"/>
              </a:lnSpc>
              <a:spcAft>
                <a:spcPts val="800"/>
              </a:spcAft>
            </a:pPr>
            <a:r>
              <a:rPr lang="en-IN" sz="2300" dirty="0">
                <a:solidFill>
                  <a:srgbClr val="000000"/>
                </a:solidFill>
                <a:latin typeface="Abadi" panose="020B0604020104020204" pitchFamily="34" charset="0"/>
                <a:ea typeface="Calibri" panose="020F0502020204030204" pitchFamily="34" charset="0"/>
                <a:cs typeface="Latha" panose="020B0604020202020204" pitchFamily="34" charset="0"/>
              </a:rPr>
              <a:t>5. </a:t>
            </a:r>
            <a:r>
              <a:rPr lang="en-IN" sz="2300" dirty="0">
                <a:solidFill>
                  <a:srgbClr val="000000"/>
                </a:solidFill>
                <a:effectLst/>
                <a:latin typeface="Abadi" panose="020B0604020104020204" pitchFamily="34" charset="0"/>
                <a:ea typeface="Calibri" panose="020F0502020204030204" pitchFamily="34" charset="0"/>
                <a:cs typeface="Latha" panose="020B0604020202020204" pitchFamily="34" charset="0"/>
              </a:rPr>
              <a:t>Aggregation: grouping part of a schema into a larger unit.</a:t>
            </a:r>
          </a:p>
          <a:p>
            <a:pPr>
              <a:lnSpc>
                <a:spcPct val="107000"/>
              </a:lnSpc>
              <a:spcAft>
                <a:spcPts val="800"/>
              </a:spcAft>
            </a:pPr>
            <a:r>
              <a:rPr lang="en-IN" sz="2300" dirty="0">
                <a:solidFill>
                  <a:srgbClr val="000000"/>
                </a:solidFill>
                <a:latin typeface="Abadi" panose="020B0604020104020204" pitchFamily="34" charset="0"/>
                <a:ea typeface="Calibri" panose="020F0502020204030204" pitchFamily="34" charset="0"/>
                <a:cs typeface="Latha" panose="020B0604020202020204" pitchFamily="34" charset="0"/>
              </a:rPr>
              <a:t>6. LOOP from ER1  to EER 5 until design is accepted.</a:t>
            </a:r>
            <a:endParaRPr lang="en-US" sz="2300" dirty="0">
              <a:effectLst/>
              <a:latin typeface="Abadi" panose="020B0604020104020204" pitchFamily="34" charset="0"/>
              <a:ea typeface="Calibri" panose="020F0502020204030204" pitchFamily="34" charset="0"/>
              <a:cs typeface="Latha" panose="020B0604020202020204" pitchFamily="34" charset="0"/>
            </a:endParaRPr>
          </a:p>
          <a:p>
            <a:pPr>
              <a:buAutoNum type="arabicPeriod"/>
            </a:pPr>
            <a:endParaRPr lang="en-IN" sz="1600" dirty="0">
              <a:latin typeface="+mn-lt"/>
            </a:endParaRPr>
          </a:p>
        </p:txBody>
      </p:sp>
      <p:sp>
        <p:nvSpPr>
          <p:cNvPr id="3" name="Content Placeholder 2">
            <a:extLst>
              <a:ext uri="{FF2B5EF4-FFF2-40B4-BE49-F238E27FC236}">
                <a16:creationId xmlns:a16="http://schemas.microsoft.com/office/drawing/2014/main" id="{908CB8A7-C9D4-4B81-A5DF-7C0D50B04171}"/>
              </a:ext>
            </a:extLst>
          </p:cNvPr>
          <p:cNvSpPr>
            <a:spLocks noGrp="1"/>
          </p:cNvSpPr>
          <p:nvPr>
            <p:ph sz="quarter" idx="10"/>
          </p:nvPr>
        </p:nvSpPr>
        <p:spPr/>
        <p:txBody>
          <a:bodyPr/>
          <a:lstStyle/>
          <a:p>
            <a:r>
              <a:rPr lang="en-IN" dirty="0">
                <a:solidFill>
                  <a:srgbClr val="7030A0"/>
                </a:solidFill>
              </a:rPr>
              <a:t>EER design steps </a:t>
            </a:r>
            <a:endParaRPr lang="en-US" dirty="0"/>
          </a:p>
        </p:txBody>
      </p:sp>
    </p:spTree>
    <p:extLst>
      <p:ext uri="{BB962C8B-B14F-4D97-AF65-F5344CB8AC3E}">
        <p14:creationId xmlns:p14="http://schemas.microsoft.com/office/powerpoint/2010/main" val="15961877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8A7212-64D1-45B9-8D88-6B0A2A570FE0}"/>
              </a:ext>
            </a:extLst>
          </p:cNvPr>
          <p:cNvSpPr>
            <a:spLocks noGrp="1"/>
          </p:cNvSpPr>
          <p:nvPr>
            <p:ph idx="1"/>
          </p:nvPr>
        </p:nvSpPr>
        <p:spPr>
          <a:xfrm>
            <a:off x="406400" y="1493838"/>
            <a:ext cx="11614150" cy="4802187"/>
          </a:xfrm>
        </p:spPr>
        <p:txBody>
          <a:bodyPr>
            <a:normAutofit fontScale="62500" lnSpcReduction="20000"/>
          </a:bodyPr>
          <a:lstStyle/>
          <a:p>
            <a:pPr>
              <a:lnSpc>
                <a:spcPct val="107000"/>
              </a:lnSpc>
              <a:spcAft>
                <a:spcPts val="800"/>
              </a:spcAft>
            </a:pPr>
            <a:r>
              <a:rPr lang="en-IN" sz="2600" b="1" dirty="0">
                <a:solidFill>
                  <a:srgbClr val="000000"/>
                </a:solidFill>
                <a:effectLst/>
                <a:latin typeface="+mn-lt"/>
                <a:ea typeface="Calibri" panose="020F0502020204030204" pitchFamily="34" charset="0"/>
                <a:cs typeface="Latha" panose="020B0604020202020204" pitchFamily="34" charset="0"/>
              </a:rPr>
              <a:t>When developing an ER diagram presents several choices, including the following:</a:t>
            </a:r>
            <a:endParaRPr lang="en-US" sz="2600" dirty="0">
              <a:effectLst/>
              <a:latin typeface="+mn-lt"/>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Should a concept be modelled as an entity or an attribute?</a:t>
            </a:r>
            <a:endParaRPr lang="en-US" sz="2600" b="1" dirty="0">
              <a:solidFill>
                <a:srgbClr val="7030A0"/>
              </a:solidFill>
              <a:effectLst/>
              <a:latin typeface="+mn-lt"/>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Should a concept be modelled as an entity or a relationship?</a:t>
            </a:r>
            <a:endParaRPr lang="en-US" sz="2600" b="1" dirty="0">
              <a:solidFill>
                <a:srgbClr val="7030A0"/>
              </a:solidFill>
              <a:effectLst/>
              <a:latin typeface="+mn-lt"/>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What are the relationship sets and their participating entity sets? Should we use</a:t>
            </a:r>
            <a:endParaRPr lang="en-US" sz="2600" b="1" dirty="0">
              <a:solidFill>
                <a:srgbClr val="7030A0"/>
              </a:solidFill>
              <a:effectLst/>
              <a:latin typeface="+mn-lt"/>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binary or ternary relationships?</a:t>
            </a:r>
            <a:endParaRPr lang="en-US" sz="2600" b="1" dirty="0">
              <a:solidFill>
                <a:srgbClr val="7030A0"/>
              </a:solidFill>
              <a:effectLst/>
              <a:latin typeface="+mn-lt"/>
              <a:ea typeface="Calibri" panose="020F0502020204030204" pitchFamily="34" charset="0"/>
              <a:cs typeface="Latha" panose="020B0604020202020204" pitchFamily="34" charset="0"/>
            </a:endParaRPr>
          </a:p>
          <a:p>
            <a:pPr marL="342900" lvl="0" indent="-342900">
              <a:lnSpc>
                <a:spcPct val="107000"/>
              </a:lnSpc>
              <a:spcAft>
                <a:spcPts val="800"/>
              </a:spcAft>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Should we use aggregation</a:t>
            </a:r>
            <a:endParaRPr lang="en-US" sz="2600" b="1" dirty="0">
              <a:solidFill>
                <a:srgbClr val="7030A0"/>
              </a:solidFill>
              <a:effectLst/>
              <a:latin typeface="+mn-lt"/>
              <a:ea typeface="Calibri" panose="020F0502020204030204" pitchFamily="34" charset="0"/>
              <a:cs typeface="Latha" panose="020B0604020202020204" pitchFamily="34" charset="0"/>
            </a:endParaRPr>
          </a:p>
          <a:p>
            <a:pPr>
              <a:lnSpc>
                <a:spcPct val="107000"/>
              </a:lnSpc>
              <a:spcAft>
                <a:spcPts val="800"/>
              </a:spcAft>
            </a:pPr>
            <a:r>
              <a:rPr lang="en-IN" sz="2600" dirty="0">
                <a:solidFill>
                  <a:srgbClr val="000000"/>
                </a:solidFill>
                <a:effectLst/>
                <a:latin typeface="+mn-lt"/>
                <a:ea typeface="Calibri" panose="020F0502020204030204" pitchFamily="34" charset="0"/>
                <a:cs typeface="Latha" panose="020B0604020202020204" pitchFamily="34" charset="0"/>
              </a:rPr>
              <a:t>• ER design is subjective. There are often many ways to model a given scenario. </a:t>
            </a:r>
            <a:r>
              <a:rPr lang="en-IN" sz="2600" dirty="0" err="1">
                <a:solidFill>
                  <a:srgbClr val="000000"/>
                </a:solidFill>
                <a:effectLst/>
                <a:latin typeface="+mn-lt"/>
                <a:ea typeface="Calibri" panose="020F0502020204030204" pitchFamily="34" charset="0"/>
                <a:cs typeface="Latha" panose="020B0604020202020204" pitchFamily="34" charset="0"/>
              </a:rPr>
              <a:t>Analyzing</a:t>
            </a:r>
            <a:r>
              <a:rPr lang="en-IN" sz="2600" dirty="0">
                <a:solidFill>
                  <a:srgbClr val="000000"/>
                </a:solidFill>
                <a:effectLst/>
                <a:latin typeface="+mn-lt"/>
                <a:ea typeface="Calibri" panose="020F0502020204030204" pitchFamily="34" charset="0"/>
                <a:cs typeface="Latha" panose="020B0604020202020204" pitchFamily="34" charset="0"/>
              </a:rPr>
              <a:t> alternatives can be tricky, especially for a large enterprise.</a:t>
            </a:r>
            <a:endParaRPr lang="en-US" sz="2600" dirty="0">
              <a:effectLst/>
              <a:latin typeface="+mn-lt"/>
              <a:ea typeface="Calibri" panose="020F0502020204030204" pitchFamily="34" charset="0"/>
              <a:cs typeface="Latha" panose="020B0604020202020204" pitchFamily="34" charset="0"/>
            </a:endParaRPr>
          </a:p>
          <a:p>
            <a:pPr>
              <a:lnSpc>
                <a:spcPct val="107000"/>
              </a:lnSpc>
              <a:spcAft>
                <a:spcPts val="800"/>
              </a:spcAft>
            </a:pPr>
            <a:r>
              <a:rPr lang="en-IN" sz="2600" dirty="0">
                <a:solidFill>
                  <a:srgbClr val="000000"/>
                </a:solidFill>
                <a:effectLst/>
                <a:latin typeface="+mn-lt"/>
                <a:ea typeface="Calibri" panose="020F0502020204030204" pitchFamily="34" charset="0"/>
                <a:cs typeface="Latha" panose="020B0604020202020204" pitchFamily="34" charset="0"/>
              </a:rPr>
              <a:t>• Common choices include:</a:t>
            </a:r>
            <a:endParaRPr lang="en-US" sz="2600" dirty="0">
              <a:effectLst/>
              <a:latin typeface="+mn-lt"/>
              <a:ea typeface="Calibri" panose="020F0502020204030204" pitchFamily="34" charset="0"/>
              <a:cs typeface="Latha" panose="020B0604020202020204" pitchFamily="34" charset="0"/>
            </a:endParaRPr>
          </a:p>
          <a:p>
            <a:pPr marL="742950" lvl="1" indent="-285750">
              <a:lnSpc>
                <a:spcPct val="107000"/>
              </a:lnSpc>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Entity vs. attribute</a:t>
            </a:r>
            <a:endParaRPr lang="en-US" sz="2600" b="1" dirty="0">
              <a:solidFill>
                <a:srgbClr val="7030A0"/>
              </a:solidFill>
              <a:effectLst/>
              <a:latin typeface="+mn-lt"/>
              <a:ea typeface="Calibri" panose="020F0502020204030204" pitchFamily="34" charset="0"/>
              <a:cs typeface="Latha" panose="020B0604020202020204" pitchFamily="34" charset="0"/>
            </a:endParaRPr>
          </a:p>
          <a:p>
            <a:pPr marL="742950" lvl="1" indent="-285750">
              <a:lnSpc>
                <a:spcPct val="107000"/>
              </a:lnSpc>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Key for the entity / to store or discard an attribute</a:t>
            </a:r>
            <a:endParaRPr lang="en-US" sz="2600" b="1" dirty="0">
              <a:solidFill>
                <a:srgbClr val="7030A0"/>
              </a:solidFill>
              <a:effectLst/>
              <a:latin typeface="+mn-lt"/>
              <a:ea typeface="Calibri" panose="020F0502020204030204" pitchFamily="34" charset="0"/>
              <a:cs typeface="Latha" panose="020B0604020202020204" pitchFamily="34" charset="0"/>
            </a:endParaRPr>
          </a:p>
          <a:p>
            <a:pPr marL="742950" lvl="1" indent="-285750">
              <a:lnSpc>
                <a:spcPct val="107000"/>
              </a:lnSpc>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Entity vs. relationship</a:t>
            </a:r>
            <a:endParaRPr lang="en-US" sz="2600" b="1" dirty="0">
              <a:solidFill>
                <a:srgbClr val="7030A0"/>
              </a:solidFill>
              <a:effectLst/>
              <a:latin typeface="+mn-lt"/>
              <a:ea typeface="Calibri" panose="020F0502020204030204" pitchFamily="34" charset="0"/>
              <a:cs typeface="Latha" panose="020B0604020202020204" pitchFamily="34" charset="0"/>
            </a:endParaRPr>
          </a:p>
          <a:p>
            <a:pPr marL="742950" lvl="1" indent="-285750">
              <a:lnSpc>
                <a:spcPct val="107000"/>
              </a:lnSpc>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Binary or n-</a:t>
            </a:r>
            <a:r>
              <a:rPr lang="en-IN" sz="2600" b="1" dirty="0" err="1">
                <a:solidFill>
                  <a:srgbClr val="7030A0"/>
                </a:solidFill>
                <a:effectLst/>
                <a:latin typeface="+mn-lt"/>
                <a:ea typeface="Calibri" panose="020F0502020204030204" pitchFamily="34" charset="0"/>
                <a:cs typeface="Latha" panose="020B0604020202020204" pitchFamily="34" charset="0"/>
              </a:rPr>
              <a:t>ary</a:t>
            </a:r>
            <a:r>
              <a:rPr lang="en-IN" sz="2600" b="1" dirty="0">
                <a:solidFill>
                  <a:srgbClr val="7030A0"/>
                </a:solidFill>
                <a:effectLst/>
                <a:latin typeface="+mn-lt"/>
                <a:ea typeface="Calibri" panose="020F0502020204030204" pitchFamily="34" charset="0"/>
                <a:cs typeface="Latha" panose="020B0604020202020204" pitchFamily="34" charset="0"/>
              </a:rPr>
              <a:t> relationship</a:t>
            </a:r>
            <a:endParaRPr lang="en-US" sz="2600" b="1" dirty="0">
              <a:solidFill>
                <a:srgbClr val="7030A0"/>
              </a:solidFill>
              <a:effectLst/>
              <a:latin typeface="+mn-lt"/>
              <a:ea typeface="Calibri" panose="020F0502020204030204" pitchFamily="34" charset="0"/>
              <a:cs typeface="Latha" panose="020B0604020202020204" pitchFamily="34" charset="0"/>
            </a:endParaRPr>
          </a:p>
          <a:p>
            <a:pPr marL="742950" lvl="1" indent="-285750">
              <a:lnSpc>
                <a:spcPct val="107000"/>
              </a:lnSpc>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Use of ISA hierarchies  (EER )</a:t>
            </a:r>
            <a:endParaRPr lang="en-US" sz="2600" b="1" dirty="0">
              <a:solidFill>
                <a:srgbClr val="7030A0"/>
              </a:solidFill>
              <a:effectLst/>
              <a:latin typeface="+mn-lt"/>
              <a:ea typeface="Calibri" panose="020F0502020204030204" pitchFamily="34" charset="0"/>
              <a:cs typeface="Latha" panose="020B0604020202020204" pitchFamily="34" charset="0"/>
            </a:endParaRPr>
          </a:p>
          <a:p>
            <a:pPr marL="742950" lvl="1" indent="-285750">
              <a:lnSpc>
                <a:spcPct val="107000"/>
              </a:lnSpc>
              <a:spcAft>
                <a:spcPts val="800"/>
              </a:spcAft>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Use of aggregation </a:t>
            </a:r>
            <a:endParaRPr lang="en-US" sz="2600" b="1" dirty="0">
              <a:solidFill>
                <a:srgbClr val="7030A0"/>
              </a:solidFill>
              <a:effectLst/>
              <a:latin typeface="+mn-lt"/>
              <a:ea typeface="Calibri" panose="020F0502020204030204" pitchFamily="34" charset="0"/>
              <a:cs typeface="Latha" panose="020B0604020202020204" pitchFamily="34" charset="0"/>
            </a:endParaRPr>
          </a:p>
          <a:p>
            <a:endParaRPr lang="en-US" dirty="0"/>
          </a:p>
        </p:txBody>
      </p:sp>
      <p:sp>
        <p:nvSpPr>
          <p:cNvPr id="3" name="Content Placeholder 2">
            <a:extLst>
              <a:ext uri="{FF2B5EF4-FFF2-40B4-BE49-F238E27FC236}">
                <a16:creationId xmlns:a16="http://schemas.microsoft.com/office/drawing/2014/main" id="{A618EF7A-5ABB-4B09-A264-FC90CCC5835A}"/>
              </a:ext>
            </a:extLst>
          </p:cNvPr>
          <p:cNvSpPr>
            <a:spLocks noGrp="1"/>
          </p:cNvSpPr>
          <p:nvPr>
            <p:ph sz="quarter" idx="10"/>
          </p:nvPr>
        </p:nvSpPr>
        <p:spPr/>
        <p:txBody>
          <a:bodyPr/>
          <a:lstStyle/>
          <a:p>
            <a:r>
              <a:rPr lang="en-IN" dirty="0">
                <a:solidFill>
                  <a:srgbClr val="7030A0"/>
                </a:solidFill>
              </a:rPr>
              <a:t>EER design points</a:t>
            </a:r>
            <a:endParaRPr lang="en-US" dirty="0">
              <a:solidFill>
                <a:srgbClr val="7030A0"/>
              </a:solidFill>
            </a:endParaRPr>
          </a:p>
        </p:txBody>
      </p:sp>
    </p:spTree>
    <p:extLst>
      <p:ext uri="{BB962C8B-B14F-4D97-AF65-F5344CB8AC3E}">
        <p14:creationId xmlns:p14="http://schemas.microsoft.com/office/powerpoint/2010/main" val="34962775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D8FD1D-6AE6-4D8A-9E3B-0808E53F5D96}"/>
              </a:ext>
            </a:extLst>
          </p:cNvPr>
          <p:cNvSpPr>
            <a:spLocks noGrp="1"/>
          </p:cNvSpPr>
          <p:nvPr>
            <p:ph idx="1"/>
          </p:nvPr>
        </p:nvSpPr>
        <p:spPr/>
        <p:txBody>
          <a:bodyPr>
            <a:normAutofit lnSpcReduction="10000"/>
          </a:bodyPr>
          <a:lstStyle/>
          <a:p>
            <a:r>
              <a:rPr lang="en-IN" dirty="0"/>
              <a:t>The EER diagram below describes the database of a training </a:t>
            </a:r>
            <a:r>
              <a:rPr lang="en-IN" dirty="0" err="1"/>
              <a:t>center</a:t>
            </a:r>
            <a:r>
              <a:rPr lang="en-IN" dirty="0"/>
              <a:t>, including information about its members, training activities and bookings. </a:t>
            </a:r>
          </a:p>
          <a:p>
            <a:pPr>
              <a:buFont typeface="Wingdings" panose="05000000000000000000" pitchFamily="2" charset="2"/>
              <a:buChar char="§"/>
            </a:pPr>
            <a:r>
              <a:rPr lang="en-IN" dirty="0"/>
              <a:t>Each member is identified through his/her e-mail address. Gold-members can book any training activity, while common members can only book core activities.</a:t>
            </a:r>
          </a:p>
          <a:p>
            <a:pPr>
              <a:buFont typeface="Wingdings" panose="05000000000000000000" pitchFamily="2" charset="2"/>
              <a:buChar char="§"/>
            </a:pPr>
            <a:r>
              <a:rPr lang="en-IN" dirty="0"/>
              <a:t>For each training activity, the database stores the schedule (week, week day, and time), the room, the leader and the e-mail of the leader. Each leader leads several activities per week, but the same activities every week.</a:t>
            </a:r>
          </a:p>
          <a:p>
            <a:pPr>
              <a:buFont typeface="Wingdings" panose="05000000000000000000" pitchFamily="2" charset="2"/>
              <a:buChar char="§"/>
            </a:pPr>
            <a:r>
              <a:rPr lang="en-IN" dirty="0"/>
              <a:t>Translate the EER diagram into a relational model. Mark each primary key with a straight underline, and each foreign key with a dotted underline. For the foreign keys, mark the attributes that are referred by the foreign keys by means of arrows</a:t>
            </a:r>
          </a:p>
        </p:txBody>
      </p:sp>
      <p:sp>
        <p:nvSpPr>
          <p:cNvPr id="3" name="Content Placeholder 2">
            <a:extLst>
              <a:ext uri="{FF2B5EF4-FFF2-40B4-BE49-F238E27FC236}">
                <a16:creationId xmlns:a16="http://schemas.microsoft.com/office/drawing/2014/main" id="{C009AF16-5BCA-4659-957A-5F053A2E65D8}"/>
              </a:ext>
            </a:extLst>
          </p:cNvPr>
          <p:cNvSpPr>
            <a:spLocks noGrp="1"/>
          </p:cNvSpPr>
          <p:nvPr>
            <p:ph sz="quarter" idx="10"/>
          </p:nvPr>
        </p:nvSpPr>
        <p:spPr/>
        <p:txBody>
          <a:bodyPr/>
          <a:lstStyle/>
          <a:p>
            <a:r>
              <a:rPr lang="en-IN" dirty="0">
                <a:solidFill>
                  <a:srgbClr val="7030A0"/>
                </a:solidFill>
              </a:rPr>
              <a:t>Example EER design.</a:t>
            </a:r>
          </a:p>
        </p:txBody>
      </p:sp>
    </p:spTree>
    <p:extLst>
      <p:ext uri="{BB962C8B-B14F-4D97-AF65-F5344CB8AC3E}">
        <p14:creationId xmlns:p14="http://schemas.microsoft.com/office/powerpoint/2010/main" val="35731024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840E642-526C-402C-A86B-38F4F545DBC2}"/>
              </a:ext>
            </a:extLst>
          </p:cNvPr>
          <p:cNvPicPr>
            <a:picLocks noGrp="1" noChangeAspect="1"/>
          </p:cNvPicPr>
          <p:nvPr>
            <p:ph idx="1"/>
          </p:nvPr>
        </p:nvPicPr>
        <p:blipFill>
          <a:blip r:embed="rId2"/>
          <a:stretch>
            <a:fillRect/>
          </a:stretch>
        </p:blipFill>
        <p:spPr>
          <a:xfrm>
            <a:off x="1469655" y="1433877"/>
            <a:ext cx="7719315" cy="4996903"/>
          </a:xfrm>
          <a:prstGeom prst="rect">
            <a:avLst/>
          </a:prstGeom>
        </p:spPr>
      </p:pic>
      <p:sp>
        <p:nvSpPr>
          <p:cNvPr id="3" name="Content Placeholder 2">
            <a:extLst>
              <a:ext uri="{FF2B5EF4-FFF2-40B4-BE49-F238E27FC236}">
                <a16:creationId xmlns:a16="http://schemas.microsoft.com/office/drawing/2014/main" id="{776C7794-A21F-4768-9F88-F992FFCEA3A6}"/>
              </a:ext>
            </a:extLst>
          </p:cNvPr>
          <p:cNvSpPr>
            <a:spLocks noGrp="1"/>
          </p:cNvSpPr>
          <p:nvPr>
            <p:ph sz="quarter" idx="10"/>
          </p:nvPr>
        </p:nvSpPr>
        <p:spPr/>
        <p:txBody>
          <a:bodyPr/>
          <a:lstStyle/>
          <a:p>
            <a:r>
              <a:rPr lang="en-IN" dirty="0">
                <a:solidFill>
                  <a:srgbClr val="7030A0"/>
                </a:solidFill>
              </a:rPr>
              <a:t>Solution</a:t>
            </a:r>
          </a:p>
        </p:txBody>
      </p:sp>
    </p:spTree>
    <p:extLst>
      <p:ext uri="{BB962C8B-B14F-4D97-AF65-F5344CB8AC3E}">
        <p14:creationId xmlns:p14="http://schemas.microsoft.com/office/powerpoint/2010/main" val="176116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10795000" cy="4773612"/>
          </a:xfrm>
        </p:spPr>
        <p:txBody>
          <a:bodyPr>
            <a:normAutofit fontScale="92500" lnSpcReduction="10000"/>
          </a:bodyPr>
          <a:lstStyle/>
          <a:p>
            <a:pPr marL="457200" lvl="1" indent="0">
              <a:buNone/>
            </a:pPr>
            <a:r>
              <a:rPr lang="en-US" altLang="en-US" sz="2000" b="1" dirty="0">
                <a:solidFill>
                  <a:srgbClr val="CC0066"/>
                </a:solidFill>
              </a:rPr>
              <a:t>Step1 : </a:t>
            </a:r>
          </a:p>
          <a:p>
            <a:pPr marL="457200" lvl="1" indent="0">
              <a:buNone/>
            </a:pPr>
            <a:r>
              <a:rPr lang="en-US" altLang="en-US" sz="2000" b="1" dirty="0">
                <a:solidFill>
                  <a:srgbClr val="FF0000"/>
                </a:solidFill>
              </a:rPr>
              <a:t>What does this DB do? </a:t>
            </a:r>
          </a:p>
          <a:p>
            <a:pPr marL="457200" lvl="1" indent="0">
              <a:buNone/>
            </a:pPr>
            <a:r>
              <a:rPr lang="en-US" altLang="en-US" sz="2000" b="1" dirty="0">
                <a:solidFill>
                  <a:srgbClr val="00B050"/>
                </a:solidFill>
              </a:rPr>
              <a:t>Information concerning students, courses, and grades in a university environment</a:t>
            </a:r>
          </a:p>
          <a:p>
            <a:pPr marL="342900" lvl="1" indent="-342900">
              <a:buClr>
                <a:srgbClr val="101141"/>
              </a:buClr>
              <a:buNone/>
            </a:pPr>
            <a:r>
              <a:rPr lang="en-US" altLang="en-US" b="1" dirty="0"/>
              <a:t>        </a:t>
            </a:r>
            <a:r>
              <a:rPr lang="en-US" altLang="en-US" sz="2000" b="1" dirty="0">
                <a:solidFill>
                  <a:srgbClr val="CC0066"/>
                </a:solidFill>
              </a:rPr>
              <a:t>Step2 :</a:t>
            </a:r>
            <a:r>
              <a:rPr lang="en-US" altLang="en-US" b="1" dirty="0"/>
              <a:t>     </a:t>
            </a:r>
          </a:p>
          <a:p>
            <a:pPr marL="342900" lvl="1" indent="-342900">
              <a:buClr>
                <a:srgbClr val="101141"/>
              </a:buClr>
              <a:buNone/>
            </a:pPr>
            <a:r>
              <a:rPr lang="en-US" altLang="en-US" sz="1800" b="1" dirty="0">
                <a:solidFill>
                  <a:srgbClr val="FF0000"/>
                </a:solidFill>
              </a:rPr>
              <a:t>       What are the Data records?</a:t>
            </a:r>
          </a:p>
          <a:p>
            <a:pPr lvl="1"/>
            <a:r>
              <a:rPr lang="en-US" altLang="en-US" b="1" dirty="0">
                <a:solidFill>
                  <a:srgbClr val="00B050"/>
                </a:solidFill>
              </a:rPr>
              <a:t>STUDENT </a:t>
            </a:r>
          </a:p>
          <a:p>
            <a:pPr lvl="1"/>
            <a:r>
              <a:rPr lang="en-US" altLang="en-US" b="1" dirty="0">
                <a:solidFill>
                  <a:srgbClr val="00B050"/>
                </a:solidFill>
              </a:rPr>
              <a:t>COURSE</a:t>
            </a:r>
          </a:p>
          <a:p>
            <a:pPr lvl="1"/>
            <a:r>
              <a:rPr lang="en-US" altLang="en-US" b="1" dirty="0">
                <a:solidFill>
                  <a:srgbClr val="00B050"/>
                </a:solidFill>
              </a:rPr>
              <a:t>SECTION </a:t>
            </a:r>
          </a:p>
          <a:p>
            <a:pPr lvl="1"/>
            <a:r>
              <a:rPr lang="en-US" altLang="en-US" b="1" dirty="0">
                <a:solidFill>
                  <a:srgbClr val="00B050"/>
                </a:solidFill>
              </a:rPr>
              <a:t>GRADE_REPORT </a:t>
            </a:r>
          </a:p>
          <a:p>
            <a:pPr lvl="1"/>
            <a:r>
              <a:rPr lang="en-US" altLang="en-US" b="1" dirty="0">
                <a:solidFill>
                  <a:srgbClr val="00B050"/>
                </a:solidFill>
              </a:rPr>
              <a:t>PREREQUISITE</a:t>
            </a:r>
          </a:p>
          <a:p>
            <a:r>
              <a:rPr lang="en-US" altLang="en-US" b="1" dirty="0">
                <a:solidFill>
                  <a:srgbClr val="CC0066"/>
                </a:solidFill>
              </a:rPr>
              <a:t>      Step 3: </a:t>
            </a:r>
          </a:p>
          <a:p>
            <a:r>
              <a:rPr lang="en-US" altLang="en-US" sz="2000" b="1" dirty="0">
                <a:solidFill>
                  <a:srgbClr val="CC0066"/>
                </a:solidFill>
              </a:rPr>
              <a:t>       </a:t>
            </a:r>
            <a:r>
              <a:rPr lang="en-US" altLang="en-US" sz="2000" b="1" dirty="0">
                <a:solidFill>
                  <a:srgbClr val="00B050"/>
                </a:solidFill>
              </a:rPr>
              <a:t>Step Specify structure of records of each file by specifying data type for each data</a:t>
            </a:r>
          </a:p>
          <a:p>
            <a:r>
              <a:rPr lang="en-US" altLang="en-US" sz="2000" b="1" dirty="0">
                <a:solidFill>
                  <a:srgbClr val="00B050"/>
                </a:solidFill>
              </a:rPr>
              <a:t>       element </a:t>
            </a:r>
          </a:p>
          <a:p>
            <a:pPr lvl="1"/>
            <a:r>
              <a:rPr lang="en-US" altLang="en-US" sz="1800" b="1" dirty="0">
                <a:solidFill>
                  <a:schemeClr val="accent1">
                    <a:lumMod val="75000"/>
                  </a:schemeClr>
                </a:solidFill>
              </a:rPr>
              <a:t>String of alphabetic characters</a:t>
            </a:r>
          </a:p>
          <a:p>
            <a:pPr lvl="1"/>
            <a:r>
              <a:rPr lang="en-US" altLang="en-US" sz="1800" b="1" dirty="0">
                <a:solidFill>
                  <a:schemeClr val="accent1">
                    <a:lumMod val="75000"/>
                  </a:schemeClr>
                </a:solidFill>
              </a:rPr>
              <a:t>Integer</a:t>
            </a:r>
          </a:p>
          <a:p>
            <a:pPr lvl="1"/>
            <a:r>
              <a:rPr lang="en-US" altLang="en-US" sz="1800" b="1" dirty="0">
                <a:solidFill>
                  <a:schemeClr val="accent1">
                    <a:lumMod val="75000"/>
                  </a:schemeClr>
                </a:solidFill>
              </a:rPr>
              <a:t>Etc.</a:t>
            </a:r>
          </a:p>
          <a:p>
            <a:endParaRPr lang="en-IN" dirty="0"/>
          </a:p>
        </p:txBody>
      </p:sp>
      <p:sp>
        <p:nvSpPr>
          <p:cNvPr id="3" name="Content Placeholder 2"/>
          <p:cNvSpPr>
            <a:spLocks noGrp="1"/>
          </p:cNvSpPr>
          <p:nvPr>
            <p:ph sz="quarter" idx="10"/>
          </p:nvPr>
        </p:nvSpPr>
        <p:spPr/>
        <p:txBody>
          <a:bodyPr/>
          <a:lstStyle/>
          <a:p>
            <a:r>
              <a:rPr lang="en-IN" dirty="0" err="1"/>
              <a:t>Eg</a:t>
            </a:r>
            <a:r>
              <a:rPr lang="en-IN" dirty="0"/>
              <a:t>, </a:t>
            </a:r>
            <a:r>
              <a:rPr lang="en-US" altLang="en-US" dirty="0"/>
              <a:t>UNIVERSITY database </a:t>
            </a:r>
          </a:p>
          <a:p>
            <a:r>
              <a:rPr lang="en-IN" dirty="0">
                <a:solidFill>
                  <a:schemeClr val="accent1">
                    <a:lumMod val="75000"/>
                  </a:schemeClr>
                </a:solidFill>
              </a:rPr>
              <a:t>STEP A:   ANALYZE THE PROBLEM</a:t>
            </a:r>
          </a:p>
        </p:txBody>
      </p:sp>
    </p:spTree>
    <p:extLst>
      <p:ext uri="{BB962C8B-B14F-4D97-AF65-F5344CB8AC3E}">
        <p14:creationId xmlns:p14="http://schemas.microsoft.com/office/powerpoint/2010/main" val="28198898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75DC7-0D8A-4576-80EB-A4956AEE8236}"/>
              </a:ext>
            </a:extLst>
          </p:cNvPr>
          <p:cNvSpPr>
            <a:spLocks noGrp="1"/>
          </p:cNvSpPr>
          <p:nvPr>
            <p:ph idx="1"/>
          </p:nvPr>
        </p:nvSpPr>
        <p:spPr/>
        <p:txBody>
          <a:bodyPr/>
          <a:lstStyle/>
          <a:p>
            <a:r>
              <a:rPr lang="en-US" b="0" i="0" dirty="0">
                <a:solidFill>
                  <a:srgbClr val="000000"/>
                </a:solidFill>
                <a:effectLst/>
                <a:latin typeface="Times New Roman" panose="02020603050405020304" pitchFamily="18" charset="0"/>
              </a:rPr>
              <a:t>A nonprofit organization depends on a number of different types of persons for its successful operation. The organization is interested in the following attributes for all of these persons: SSN, name, Address, City, State, Zip and Telephone. Three types of persons are of greatest interest: employees, volunteers, and donors. Employees have only a Date Hired attribute, and volunteers have only a Skill attribute. Donors have only a relationship (named Donates) with an Item entity type. A donor must have donated one or more items, and an item may have no donors, or one or more donors. There are persons other than employees, volunteers, and donors who are of interest to the organization so that a person may not belong to any of these three groups and may also belong to more than one group at the same time.</a:t>
            </a:r>
            <a:endParaRPr lang="en-US" dirty="0"/>
          </a:p>
        </p:txBody>
      </p:sp>
      <p:sp>
        <p:nvSpPr>
          <p:cNvPr id="3" name="Content Placeholder 2">
            <a:extLst>
              <a:ext uri="{FF2B5EF4-FFF2-40B4-BE49-F238E27FC236}">
                <a16:creationId xmlns:a16="http://schemas.microsoft.com/office/drawing/2014/main" id="{CF3F9638-2C58-4F1B-8DB6-3F21A67F3116}"/>
              </a:ext>
            </a:extLst>
          </p:cNvPr>
          <p:cNvSpPr>
            <a:spLocks noGrp="1"/>
          </p:cNvSpPr>
          <p:nvPr>
            <p:ph sz="quarter" idx="10"/>
          </p:nvPr>
        </p:nvSpPr>
        <p:spPr/>
        <p:txBody>
          <a:bodyPr/>
          <a:lstStyle/>
          <a:p>
            <a:r>
              <a:rPr lang="en-IN" dirty="0">
                <a:solidFill>
                  <a:srgbClr val="7030A0"/>
                </a:solidFill>
              </a:rPr>
              <a:t>Example 2: </a:t>
            </a:r>
            <a:endParaRPr lang="en-US" dirty="0">
              <a:solidFill>
                <a:srgbClr val="7030A0"/>
              </a:solidFill>
            </a:endParaRPr>
          </a:p>
        </p:txBody>
      </p:sp>
    </p:spTree>
    <p:extLst>
      <p:ext uri="{BB962C8B-B14F-4D97-AF65-F5344CB8AC3E}">
        <p14:creationId xmlns:p14="http://schemas.microsoft.com/office/powerpoint/2010/main" val="31865405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3253B1-001C-413F-80C5-B8164FEEF1E9}"/>
              </a:ext>
            </a:extLst>
          </p:cNvPr>
          <p:cNvSpPr>
            <a:spLocks noGrp="1"/>
          </p:cNvSpPr>
          <p:nvPr>
            <p:ph sz="quarter" idx="10"/>
          </p:nvPr>
        </p:nvSpPr>
        <p:spPr/>
        <p:txBody>
          <a:bodyPr/>
          <a:lstStyle/>
          <a:p>
            <a:r>
              <a:rPr lang="en-IN" dirty="0">
                <a:solidFill>
                  <a:srgbClr val="7030A0"/>
                </a:solidFill>
              </a:rPr>
              <a:t>Solution</a:t>
            </a:r>
            <a:endParaRPr lang="en-US" dirty="0">
              <a:solidFill>
                <a:srgbClr val="7030A0"/>
              </a:solidFill>
            </a:endParaRPr>
          </a:p>
        </p:txBody>
      </p:sp>
      <p:pic>
        <p:nvPicPr>
          <p:cNvPr id="5" name="Picture 4">
            <a:extLst>
              <a:ext uri="{FF2B5EF4-FFF2-40B4-BE49-F238E27FC236}">
                <a16:creationId xmlns:a16="http://schemas.microsoft.com/office/drawing/2014/main" id="{59AC0959-BDBF-467C-8234-C3B6EB178883}"/>
              </a:ext>
            </a:extLst>
          </p:cNvPr>
          <p:cNvPicPr>
            <a:picLocks noChangeAspect="1"/>
          </p:cNvPicPr>
          <p:nvPr/>
        </p:nvPicPr>
        <p:blipFill>
          <a:blip r:embed="rId2"/>
          <a:stretch>
            <a:fillRect/>
          </a:stretch>
        </p:blipFill>
        <p:spPr>
          <a:xfrm>
            <a:off x="2590799" y="1489010"/>
            <a:ext cx="6086475" cy="4864166"/>
          </a:xfrm>
          <a:prstGeom prst="rect">
            <a:avLst/>
          </a:prstGeom>
        </p:spPr>
      </p:pic>
    </p:spTree>
    <p:extLst>
      <p:ext uri="{BB962C8B-B14F-4D97-AF65-F5344CB8AC3E}">
        <p14:creationId xmlns:p14="http://schemas.microsoft.com/office/powerpoint/2010/main" val="16451640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89CEB3-9614-4EDA-A75B-813D67C9B50A}"/>
              </a:ext>
            </a:extLst>
          </p:cNvPr>
          <p:cNvSpPr>
            <a:spLocks noGrp="1"/>
          </p:cNvSpPr>
          <p:nvPr>
            <p:ph idx="1"/>
          </p:nvPr>
        </p:nvSpPr>
        <p:spPr/>
        <p:txBody>
          <a:bodyPr/>
          <a:lstStyle/>
          <a:p>
            <a:r>
              <a:rPr lang="en-US" dirty="0"/>
              <a:t>Consider a bank, and model the following two aspects: </a:t>
            </a:r>
          </a:p>
          <a:p>
            <a:r>
              <a:rPr lang="en-US" dirty="0"/>
              <a:t>• There are three different kinds of ACCOUNTs, namely SAVINGS_ACCTs, CHECKING_ACCTs and </a:t>
            </a:r>
            <a:r>
              <a:rPr lang="en-US" dirty="0" err="1"/>
              <a:t>TRUSts</a:t>
            </a:r>
            <a:r>
              <a:rPr lang="en-US" dirty="0"/>
              <a:t>. For each ACCOUNT we have to take care of its TRANSACTIONs. </a:t>
            </a:r>
          </a:p>
          <a:p>
            <a:r>
              <a:rPr lang="en-US" dirty="0"/>
              <a:t>    Each TRANSACTION has a type such as “deposit”, “withdrawal” or “check”. Furthermore, each transaction has a date/time (consisting of a date and a time) and an amount. </a:t>
            </a:r>
          </a:p>
          <a:p>
            <a:r>
              <a:rPr lang="en-US" dirty="0"/>
              <a:t>• There are different kinds of LOANS, namely CAR_LOANS, HOME_LOANS, CREDIT_LINE and PERSONAL ones. For each LOAN we have to take care of its PAYMENTs. Each PAYMENT has a type, date and </a:t>
            </a:r>
            <a:r>
              <a:rPr lang="en-US" dirty="0" err="1"/>
              <a:t>amoun</a:t>
            </a:r>
            <a:endParaRPr lang="en-US" dirty="0"/>
          </a:p>
        </p:txBody>
      </p:sp>
      <p:sp>
        <p:nvSpPr>
          <p:cNvPr id="3" name="Content Placeholder 2">
            <a:extLst>
              <a:ext uri="{FF2B5EF4-FFF2-40B4-BE49-F238E27FC236}">
                <a16:creationId xmlns:a16="http://schemas.microsoft.com/office/drawing/2014/main" id="{EC60AAAF-E630-497E-94D9-51310E497A00}"/>
              </a:ext>
            </a:extLst>
          </p:cNvPr>
          <p:cNvSpPr>
            <a:spLocks noGrp="1"/>
          </p:cNvSpPr>
          <p:nvPr>
            <p:ph sz="quarter" idx="10"/>
          </p:nvPr>
        </p:nvSpPr>
        <p:spPr/>
        <p:txBody>
          <a:bodyPr/>
          <a:lstStyle/>
          <a:p>
            <a:r>
              <a:rPr lang="en-IN" dirty="0">
                <a:solidFill>
                  <a:srgbClr val="7030A0"/>
                </a:solidFill>
              </a:rPr>
              <a:t>Example 4</a:t>
            </a:r>
            <a:r>
              <a:rPr lang="en-IN" dirty="0"/>
              <a:t> </a:t>
            </a:r>
            <a:endParaRPr lang="en-US" dirty="0"/>
          </a:p>
        </p:txBody>
      </p:sp>
    </p:spTree>
    <p:extLst>
      <p:ext uri="{BB962C8B-B14F-4D97-AF65-F5344CB8AC3E}">
        <p14:creationId xmlns:p14="http://schemas.microsoft.com/office/powerpoint/2010/main" val="24685648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A75254-6582-4A99-A4CC-42468465C87B}"/>
              </a:ext>
            </a:extLst>
          </p:cNvPr>
          <p:cNvPicPr>
            <a:picLocks noChangeAspect="1"/>
          </p:cNvPicPr>
          <p:nvPr/>
        </p:nvPicPr>
        <p:blipFill>
          <a:blip r:embed="rId2"/>
          <a:stretch>
            <a:fillRect/>
          </a:stretch>
        </p:blipFill>
        <p:spPr>
          <a:xfrm>
            <a:off x="2300287" y="1609725"/>
            <a:ext cx="7267575" cy="4419600"/>
          </a:xfrm>
          <a:prstGeom prst="rect">
            <a:avLst/>
          </a:prstGeom>
        </p:spPr>
      </p:pic>
      <p:sp>
        <p:nvSpPr>
          <p:cNvPr id="7" name="TextBox 6">
            <a:extLst>
              <a:ext uri="{FF2B5EF4-FFF2-40B4-BE49-F238E27FC236}">
                <a16:creationId xmlns:a16="http://schemas.microsoft.com/office/drawing/2014/main" id="{B9A61974-7F58-414D-8DB7-67F4F0C3D406}"/>
              </a:ext>
            </a:extLst>
          </p:cNvPr>
          <p:cNvSpPr txBox="1"/>
          <p:nvPr/>
        </p:nvSpPr>
        <p:spPr>
          <a:xfrm>
            <a:off x="657225" y="377309"/>
            <a:ext cx="6096000" cy="646331"/>
          </a:xfrm>
          <a:prstGeom prst="rect">
            <a:avLst/>
          </a:prstGeom>
          <a:noFill/>
        </p:spPr>
        <p:txBody>
          <a:bodyPr wrap="square">
            <a:spAutoFit/>
          </a:bodyPr>
          <a:lstStyle/>
          <a:p>
            <a:r>
              <a:rPr lang="en-IN" sz="3600" b="1" dirty="0">
                <a:solidFill>
                  <a:srgbClr val="7030A0"/>
                </a:solidFill>
              </a:rPr>
              <a:t>Solution</a:t>
            </a:r>
          </a:p>
        </p:txBody>
      </p:sp>
    </p:spTree>
    <p:extLst>
      <p:ext uri="{BB962C8B-B14F-4D97-AF65-F5344CB8AC3E}">
        <p14:creationId xmlns:p14="http://schemas.microsoft.com/office/powerpoint/2010/main" val="10153494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 3</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700" y="1481818"/>
            <a:ext cx="9369231" cy="4993627"/>
          </a:xfrm>
          <a:prstGeom prst="rect">
            <a:avLst/>
          </a:prstGeom>
        </p:spPr>
      </p:pic>
    </p:spTree>
    <p:extLst>
      <p:ext uri="{BB962C8B-B14F-4D97-AF65-F5344CB8AC3E}">
        <p14:creationId xmlns:p14="http://schemas.microsoft.com/office/powerpoint/2010/main" val="18706834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118" y="1429528"/>
            <a:ext cx="6755363" cy="5066522"/>
          </a:xfrm>
          <a:prstGeom prst="rect">
            <a:avLst/>
          </a:prstGeom>
        </p:spPr>
      </p:pic>
    </p:spTree>
    <p:extLst>
      <p:ext uri="{BB962C8B-B14F-4D97-AF65-F5344CB8AC3E}">
        <p14:creationId xmlns:p14="http://schemas.microsoft.com/office/powerpoint/2010/main" val="22223869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347" y="1448189"/>
            <a:ext cx="6934200" cy="5066522"/>
          </a:xfrm>
          <a:prstGeom prst="rect">
            <a:avLst/>
          </a:prstGeom>
        </p:spPr>
      </p:pic>
    </p:spTree>
    <p:extLst>
      <p:ext uri="{BB962C8B-B14F-4D97-AF65-F5344CB8AC3E}">
        <p14:creationId xmlns:p14="http://schemas.microsoft.com/office/powerpoint/2010/main" val="5560842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379" y="1595729"/>
            <a:ext cx="6110773" cy="4583080"/>
          </a:xfrm>
          <a:prstGeom prst="rect">
            <a:avLst/>
          </a:prstGeom>
        </p:spPr>
      </p:pic>
    </p:spTree>
    <p:extLst>
      <p:ext uri="{BB962C8B-B14F-4D97-AF65-F5344CB8AC3E}">
        <p14:creationId xmlns:p14="http://schemas.microsoft.com/office/powerpoint/2010/main" val="10041579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565" y="1463156"/>
            <a:ext cx="6934200" cy="4862999"/>
          </a:xfrm>
          <a:prstGeom prst="rect">
            <a:avLst/>
          </a:prstGeom>
        </p:spPr>
      </p:pic>
    </p:spTree>
    <p:extLst>
      <p:ext uri="{BB962C8B-B14F-4D97-AF65-F5344CB8AC3E}">
        <p14:creationId xmlns:p14="http://schemas.microsoft.com/office/powerpoint/2010/main" val="6802807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368" y="1398521"/>
            <a:ext cx="8173616" cy="5058264"/>
          </a:xfrm>
          <a:prstGeom prst="rect">
            <a:avLst/>
          </a:prstGeom>
        </p:spPr>
      </p:pic>
    </p:spTree>
    <p:extLst>
      <p:ext uri="{BB962C8B-B14F-4D97-AF65-F5344CB8AC3E}">
        <p14:creationId xmlns:p14="http://schemas.microsoft.com/office/powerpoint/2010/main" val="4267509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r>
              <a:rPr lang="en-US" altLang="en-US" dirty="0">
                <a:solidFill>
                  <a:schemeClr val="accent1">
                    <a:lumMod val="75000"/>
                  </a:schemeClr>
                </a:solidFill>
              </a:rPr>
              <a:t>Step 4:  Construct UNIVERSITY database</a:t>
            </a:r>
          </a:p>
          <a:p>
            <a:pPr lvl="1"/>
            <a:r>
              <a:rPr lang="en-US" altLang="en-US" sz="2400" dirty="0">
                <a:solidFill>
                  <a:srgbClr val="00B050"/>
                </a:solidFill>
              </a:rPr>
              <a:t>Store data to represent each student, course, section, grade report, and prerequisite as a record in appropriate file</a:t>
            </a:r>
          </a:p>
          <a:p>
            <a:pPr marL="457200" lvl="1" indent="0">
              <a:buNone/>
            </a:pPr>
            <a:endParaRPr lang="en-US" altLang="en-US" sz="2400" dirty="0">
              <a:solidFill>
                <a:srgbClr val="00B050"/>
              </a:solidFill>
            </a:endParaRPr>
          </a:p>
          <a:p>
            <a:pPr marL="0" indent="0"/>
            <a:r>
              <a:rPr lang="en-US" altLang="en-US" dirty="0">
                <a:solidFill>
                  <a:schemeClr val="accent1">
                    <a:lumMod val="75000"/>
                  </a:schemeClr>
                </a:solidFill>
              </a:rPr>
              <a:t>Step 5:  Relationships among the records</a:t>
            </a:r>
          </a:p>
          <a:p>
            <a:pPr marL="0" indent="0"/>
            <a:endParaRPr lang="en-US" altLang="en-US" dirty="0">
              <a:solidFill>
                <a:schemeClr val="accent1">
                  <a:lumMod val="75000"/>
                </a:schemeClr>
              </a:solidFill>
            </a:endParaRPr>
          </a:p>
          <a:p>
            <a:pPr marL="0" indent="0"/>
            <a:r>
              <a:rPr lang="en-US" altLang="en-US" dirty="0">
                <a:solidFill>
                  <a:schemeClr val="accent1">
                    <a:lumMod val="75000"/>
                  </a:schemeClr>
                </a:solidFill>
              </a:rPr>
              <a:t>Step  6:  Manipulation involves querying and updating</a:t>
            </a:r>
          </a:p>
          <a:p>
            <a:pPr>
              <a:buFont typeface="Arial" panose="020B0604020202020204" pitchFamily="34" charset="0"/>
              <a:buChar char="•"/>
            </a:pPr>
            <a:endParaRPr lang="en-US" altLang="en-US" dirty="0">
              <a:solidFill>
                <a:schemeClr val="accent1">
                  <a:lumMod val="75000"/>
                </a:schemeClr>
              </a:solidFill>
            </a:endParaRPr>
          </a:p>
          <a:p>
            <a:endParaRPr lang="en-IN" dirty="0">
              <a:solidFill>
                <a:schemeClr val="accent1">
                  <a:lumMod val="75000"/>
                </a:schemeClr>
              </a:solidFill>
            </a:endParaRPr>
          </a:p>
        </p:txBody>
      </p:sp>
      <p:sp>
        <p:nvSpPr>
          <p:cNvPr id="3" name="Content Placeholder 2"/>
          <p:cNvSpPr>
            <a:spLocks noGrp="1"/>
          </p:cNvSpPr>
          <p:nvPr>
            <p:ph sz="quarter" idx="10"/>
          </p:nvPr>
        </p:nvSpPr>
        <p:spPr/>
        <p:txBody>
          <a:bodyPr/>
          <a:lstStyle/>
          <a:p>
            <a:r>
              <a:rPr lang="en-US" altLang="en-US" dirty="0"/>
              <a:t>UNIVERSITY database </a:t>
            </a:r>
            <a:r>
              <a:rPr lang="en-US" altLang="en-US" dirty="0" err="1"/>
              <a:t>contd</a:t>
            </a:r>
            <a:r>
              <a:rPr lang="en-US" altLang="en-US" dirty="0"/>
              <a:t>… </a:t>
            </a:r>
          </a:p>
          <a:p>
            <a:r>
              <a:rPr lang="en-US" dirty="0">
                <a:solidFill>
                  <a:srgbClr val="CC0066"/>
                </a:solidFill>
              </a:rPr>
              <a:t>Step B: Relate the records.</a:t>
            </a:r>
            <a:endParaRPr lang="en-IN" dirty="0">
              <a:solidFill>
                <a:srgbClr val="CC0066"/>
              </a:solidFill>
            </a:endParaRPr>
          </a:p>
        </p:txBody>
      </p:sp>
    </p:spTree>
    <p:extLst>
      <p:ext uri="{BB962C8B-B14F-4D97-AF65-F5344CB8AC3E}">
        <p14:creationId xmlns:p14="http://schemas.microsoft.com/office/powerpoint/2010/main" val="39111152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SUMMARY</a:t>
            </a:r>
          </a:p>
        </p:txBody>
      </p:sp>
      <p:sp>
        <p:nvSpPr>
          <p:cNvPr id="2" name="TextBox 1"/>
          <p:cNvSpPr txBox="1"/>
          <p:nvPr/>
        </p:nvSpPr>
        <p:spPr>
          <a:xfrm>
            <a:off x="1362269" y="1716833"/>
            <a:ext cx="8154955" cy="3477875"/>
          </a:xfrm>
          <a:prstGeom prst="rect">
            <a:avLst/>
          </a:prstGeom>
          <a:noFill/>
        </p:spPr>
        <p:txBody>
          <a:bodyPr wrap="square" rtlCol="0">
            <a:spAutoFit/>
          </a:bodyPr>
          <a:lstStyle/>
          <a:p>
            <a:pPr marL="571500" indent="-571500">
              <a:buFont typeface="Wingdings" panose="05000000000000000000" pitchFamily="2" charset="2"/>
              <a:buChar char="Ø"/>
            </a:pPr>
            <a:r>
              <a:rPr lang="en-IN" sz="4400" b="1" dirty="0">
                <a:solidFill>
                  <a:srgbClr val="FF0066"/>
                </a:solidFill>
              </a:rPr>
              <a:t>Database design Phases.</a:t>
            </a:r>
          </a:p>
          <a:p>
            <a:pPr marL="571500" indent="-571500">
              <a:buFont typeface="Wingdings" panose="05000000000000000000" pitchFamily="2" charset="2"/>
              <a:buChar char="Ø"/>
            </a:pPr>
            <a:r>
              <a:rPr lang="en-IN" sz="4400" b="1" dirty="0">
                <a:solidFill>
                  <a:srgbClr val="FF0066"/>
                </a:solidFill>
              </a:rPr>
              <a:t>Conceptual Design.</a:t>
            </a:r>
          </a:p>
          <a:p>
            <a:pPr marL="571500" indent="-571500">
              <a:buFont typeface="Wingdings" panose="05000000000000000000" pitchFamily="2" charset="2"/>
              <a:buChar char="Ø"/>
            </a:pPr>
            <a:r>
              <a:rPr lang="en-IN" sz="4400" b="1" dirty="0">
                <a:solidFill>
                  <a:srgbClr val="FF0066"/>
                </a:solidFill>
              </a:rPr>
              <a:t>ER diagram.</a:t>
            </a:r>
          </a:p>
          <a:p>
            <a:pPr marL="571500" indent="-571500">
              <a:buFont typeface="Wingdings" panose="05000000000000000000" pitchFamily="2" charset="2"/>
              <a:buChar char="Ø"/>
            </a:pPr>
            <a:r>
              <a:rPr lang="en-IN" sz="4400" b="1" dirty="0">
                <a:solidFill>
                  <a:srgbClr val="FF0066"/>
                </a:solidFill>
              </a:rPr>
              <a:t>EER diagram.</a:t>
            </a:r>
          </a:p>
          <a:p>
            <a:pPr marL="571500" indent="-571500">
              <a:buFont typeface="Wingdings" panose="05000000000000000000" pitchFamily="2" charset="2"/>
              <a:buChar char="Ø"/>
            </a:pPr>
            <a:endParaRPr lang="en-IN" sz="4400" b="1" dirty="0">
              <a:solidFill>
                <a:srgbClr val="FF0066"/>
              </a:solidFill>
            </a:endParaRPr>
          </a:p>
        </p:txBody>
      </p:sp>
    </p:spTree>
    <p:extLst>
      <p:ext uri="{BB962C8B-B14F-4D97-AF65-F5344CB8AC3E}">
        <p14:creationId xmlns:p14="http://schemas.microsoft.com/office/powerpoint/2010/main" val="1765798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altLang="en-US" b="1" dirty="0">
                <a:solidFill>
                  <a:srgbClr val="CC0066"/>
                </a:solidFill>
              </a:rPr>
              <a:t>Examples of queries:</a:t>
            </a:r>
          </a:p>
          <a:p>
            <a:pPr lvl="1"/>
            <a:r>
              <a:rPr lang="en-US" altLang="en-US" sz="2400" b="1" dirty="0">
                <a:solidFill>
                  <a:srgbClr val="00B050"/>
                </a:solidFill>
              </a:rPr>
              <a:t>Retrieve the transcript</a:t>
            </a:r>
          </a:p>
          <a:p>
            <a:pPr lvl="1"/>
            <a:r>
              <a:rPr lang="en-US" altLang="en-US" sz="2400" b="1" dirty="0">
                <a:solidFill>
                  <a:srgbClr val="00B050"/>
                </a:solidFill>
              </a:rPr>
              <a:t>List the names of students who took the section of the ‘Database’ course offered in fall 2008 and their grades in that section</a:t>
            </a:r>
          </a:p>
          <a:p>
            <a:pPr lvl="1"/>
            <a:r>
              <a:rPr lang="en-US" altLang="en-US" sz="2400" b="1" dirty="0">
                <a:solidFill>
                  <a:srgbClr val="00B050"/>
                </a:solidFill>
              </a:rPr>
              <a:t>List the prerequisites of the ‘Database’ course</a:t>
            </a:r>
          </a:p>
          <a:p>
            <a:pPr lvl="1"/>
            <a:endParaRPr lang="en-US" altLang="en-US" sz="2400" b="1" dirty="0">
              <a:solidFill>
                <a:srgbClr val="CC0066"/>
              </a:solidFill>
            </a:endParaRPr>
          </a:p>
          <a:p>
            <a:r>
              <a:rPr lang="en-US" altLang="en-US" b="1" dirty="0">
                <a:solidFill>
                  <a:srgbClr val="CC0066"/>
                </a:solidFill>
              </a:rPr>
              <a:t>Examples of updates:</a:t>
            </a:r>
          </a:p>
          <a:p>
            <a:pPr lvl="1"/>
            <a:r>
              <a:rPr lang="en-US" altLang="en-US" sz="2400" b="1" dirty="0">
                <a:solidFill>
                  <a:srgbClr val="00B050"/>
                </a:solidFill>
              </a:rPr>
              <a:t>Change the class of ‘Smith’ to sophomore</a:t>
            </a:r>
          </a:p>
          <a:p>
            <a:pPr lvl="1"/>
            <a:r>
              <a:rPr lang="en-US" altLang="en-US" sz="2400" b="1" dirty="0">
                <a:solidFill>
                  <a:srgbClr val="00B050"/>
                </a:solidFill>
              </a:rPr>
              <a:t>Create a new section for the ‘Database’ course for this semester</a:t>
            </a:r>
          </a:p>
          <a:p>
            <a:pPr lvl="1"/>
            <a:r>
              <a:rPr lang="en-US" altLang="en-US" sz="2400" b="1" dirty="0">
                <a:solidFill>
                  <a:srgbClr val="00B050"/>
                </a:solidFill>
              </a:rPr>
              <a:t>Enter a grade of ‘A’ for ‘Smith’ in the ‘Database’ section of last semester</a:t>
            </a:r>
          </a:p>
          <a:p>
            <a:pPr marL="457200" lvl="1" indent="0">
              <a:buNone/>
            </a:pPr>
            <a:endParaRPr lang="en-US" altLang="en-US" sz="2400" b="1" dirty="0">
              <a:solidFill>
                <a:srgbClr val="CC0066"/>
              </a:solidFill>
            </a:endParaRPr>
          </a:p>
          <a:p>
            <a:endParaRPr lang="en-IN" b="1" dirty="0">
              <a:solidFill>
                <a:srgbClr val="CC0066"/>
              </a:solidFill>
            </a:endParaRPr>
          </a:p>
        </p:txBody>
      </p:sp>
      <p:sp>
        <p:nvSpPr>
          <p:cNvPr id="3" name="Content Placeholder 2"/>
          <p:cNvSpPr>
            <a:spLocks noGrp="1"/>
          </p:cNvSpPr>
          <p:nvPr>
            <p:ph sz="quarter" idx="10"/>
          </p:nvPr>
        </p:nvSpPr>
        <p:spPr/>
        <p:txBody>
          <a:bodyPr/>
          <a:lstStyle/>
          <a:p>
            <a:r>
              <a:rPr lang="en-IN" dirty="0"/>
              <a:t>Examples of Queries and Updates:</a:t>
            </a:r>
          </a:p>
        </p:txBody>
      </p:sp>
    </p:spTree>
    <p:extLst>
      <p:ext uri="{BB962C8B-B14F-4D97-AF65-F5344CB8AC3E}">
        <p14:creationId xmlns:p14="http://schemas.microsoft.com/office/powerpoint/2010/main" val="597132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UNIVERSITY Database designed as:</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861" y="1470819"/>
            <a:ext cx="4546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05155" y="2028031"/>
            <a:ext cx="561975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1382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7015F-C182-4E47-BF1E-ABB36368C0CD}"/>
              </a:ext>
            </a:extLst>
          </p:cNvPr>
          <p:cNvSpPr>
            <a:spLocks noGrp="1"/>
          </p:cNvSpPr>
          <p:nvPr>
            <p:ph sz="quarter" idx="10"/>
          </p:nvPr>
        </p:nvSpPr>
        <p:spPr>
          <a:xfrm>
            <a:off x="3048000" y="2844800"/>
            <a:ext cx="5669280" cy="1168400"/>
          </a:xfrm>
        </p:spPr>
        <p:txBody>
          <a:bodyPr/>
          <a:lstStyle/>
          <a:p>
            <a:r>
              <a:rPr lang="en-IN" dirty="0">
                <a:solidFill>
                  <a:srgbClr val="00B050"/>
                </a:solidFill>
              </a:rPr>
              <a:t>Conceptual design of DB</a:t>
            </a:r>
          </a:p>
        </p:txBody>
      </p:sp>
    </p:spTree>
    <p:extLst>
      <p:ext uri="{BB962C8B-B14F-4D97-AF65-F5344CB8AC3E}">
        <p14:creationId xmlns:p14="http://schemas.microsoft.com/office/powerpoint/2010/main" val="2853194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7318375" cy="4525963"/>
          </a:xfrm>
        </p:spPr>
        <p:txBody>
          <a:bodyPr>
            <a:normAutofit/>
          </a:bodyPr>
          <a:lstStyle/>
          <a:p>
            <a:r>
              <a:rPr lang="en-IN" dirty="0">
                <a:solidFill>
                  <a:srgbClr val="FF0066"/>
                </a:solidFill>
              </a:rPr>
              <a:t>     </a:t>
            </a:r>
          </a:p>
          <a:p>
            <a:pPr>
              <a:buFont typeface="Arial" panose="020B0604020202020204" pitchFamily="34" charset="0"/>
              <a:buChar char="•"/>
            </a:pPr>
            <a:r>
              <a:rPr lang="en-IN" dirty="0">
                <a:solidFill>
                  <a:srgbClr val="FF0066"/>
                </a:solidFill>
              </a:rPr>
              <a:t> it’s a  High-level data model  </a:t>
            </a:r>
          </a:p>
          <a:p>
            <a:pPr marL="0" indent="0"/>
            <a:endParaRPr lang="en-IN" dirty="0">
              <a:solidFill>
                <a:srgbClr val="FF0066"/>
              </a:solidFill>
            </a:endParaRPr>
          </a:p>
          <a:p>
            <a:pPr>
              <a:buFont typeface="Wingdings" panose="05000000000000000000" pitchFamily="2" charset="2"/>
              <a:buChar char="§"/>
            </a:pPr>
            <a:r>
              <a:rPr lang="en-IN" dirty="0">
                <a:solidFill>
                  <a:srgbClr val="FF0066"/>
                </a:solidFill>
              </a:rPr>
              <a:t>  The information gathered in the requirements analysis step is used to  develop a high-level description of the data to be stored in the database, along with the constraints that are known to hold over this data.</a:t>
            </a:r>
          </a:p>
          <a:p>
            <a:pPr>
              <a:buFont typeface="Wingdings" panose="05000000000000000000" pitchFamily="2" charset="2"/>
              <a:buChar char="§"/>
            </a:pPr>
            <a:endParaRPr lang="en-IN" dirty="0">
              <a:solidFill>
                <a:srgbClr val="FF0066"/>
              </a:solidFill>
            </a:endParaRPr>
          </a:p>
          <a:p>
            <a:pPr>
              <a:buFont typeface="Wingdings" panose="05000000000000000000" pitchFamily="2" charset="2"/>
              <a:buChar char="§"/>
            </a:pPr>
            <a:r>
              <a:rPr lang="en-IN" dirty="0">
                <a:solidFill>
                  <a:srgbClr val="FF0066"/>
                </a:solidFill>
              </a:rPr>
              <a:t>Deliverable or outcome of conceptual design would be  </a:t>
            </a:r>
            <a:r>
              <a:rPr lang="en-IN" b="1" dirty="0">
                <a:solidFill>
                  <a:srgbClr val="7030A0"/>
                </a:solidFill>
              </a:rPr>
              <a:t>ER/EER model or UML model.</a:t>
            </a:r>
          </a:p>
          <a:p>
            <a:pPr>
              <a:buFont typeface="Wingdings" panose="05000000000000000000" pitchFamily="2" charset="2"/>
              <a:buChar char="§"/>
            </a:pPr>
            <a:endParaRPr lang="en-IN" dirty="0"/>
          </a:p>
          <a:p>
            <a:endParaRPr lang="en-IN" dirty="0"/>
          </a:p>
        </p:txBody>
      </p:sp>
      <p:sp>
        <p:nvSpPr>
          <p:cNvPr id="3" name="Content Placeholder 2"/>
          <p:cNvSpPr>
            <a:spLocks noGrp="1"/>
          </p:cNvSpPr>
          <p:nvPr>
            <p:ph sz="quarter" idx="10"/>
          </p:nvPr>
        </p:nvSpPr>
        <p:spPr/>
        <p:txBody>
          <a:bodyPr/>
          <a:lstStyle/>
          <a:p>
            <a:r>
              <a:rPr lang="en-IN" dirty="0">
                <a:solidFill>
                  <a:srgbClr val="7030A0"/>
                </a:solidFill>
              </a:rPr>
              <a:t>Conceptual Database Design: </a:t>
            </a:r>
          </a:p>
        </p:txBody>
      </p:sp>
      <p:pic>
        <p:nvPicPr>
          <p:cNvPr id="9" name="Picture 8">
            <a:extLst>
              <a:ext uri="{FF2B5EF4-FFF2-40B4-BE49-F238E27FC236}">
                <a16:creationId xmlns:a16="http://schemas.microsoft.com/office/drawing/2014/main" id="{03353EBD-1A6D-4660-8D7F-93C172B5E429}"/>
              </a:ext>
            </a:extLst>
          </p:cNvPr>
          <p:cNvPicPr>
            <a:picLocks noChangeAspect="1"/>
          </p:cNvPicPr>
          <p:nvPr/>
        </p:nvPicPr>
        <p:blipFill>
          <a:blip r:embed="rId2"/>
          <a:stretch>
            <a:fillRect/>
          </a:stretch>
        </p:blipFill>
        <p:spPr>
          <a:xfrm>
            <a:off x="8239125" y="1670844"/>
            <a:ext cx="3028950" cy="4171950"/>
          </a:xfrm>
          <a:prstGeom prst="rect">
            <a:avLst/>
          </a:prstGeom>
        </p:spPr>
      </p:pic>
    </p:spTree>
    <p:extLst>
      <p:ext uri="{BB962C8B-B14F-4D97-AF65-F5344CB8AC3E}">
        <p14:creationId xmlns:p14="http://schemas.microsoft.com/office/powerpoint/2010/main" val="1632116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b="1" dirty="0"/>
              <a:t>  </a:t>
            </a:r>
            <a:endParaRPr lang="en-IN" dirty="0"/>
          </a:p>
          <a:p>
            <a:endParaRPr lang="en-IN" dirty="0"/>
          </a:p>
        </p:txBody>
      </p:sp>
      <p:sp>
        <p:nvSpPr>
          <p:cNvPr id="3" name="Content Placeholder 2"/>
          <p:cNvSpPr>
            <a:spLocks noGrp="1"/>
          </p:cNvSpPr>
          <p:nvPr>
            <p:ph sz="quarter" idx="10"/>
          </p:nvPr>
        </p:nvSpPr>
        <p:spPr/>
        <p:txBody>
          <a:bodyPr/>
          <a:lstStyle/>
          <a:p>
            <a:r>
              <a:rPr lang="en-IN" dirty="0">
                <a:solidFill>
                  <a:srgbClr val="7030A0"/>
                </a:solidFill>
              </a:rPr>
              <a:t>Domains, Attributes, Tuples, and Relations</a:t>
            </a:r>
          </a:p>
        </p:txBody>
      </p:sp>
      <p:pic>
        <p:nvPicPr>
          <p:cNvPr id="4" name="Picture 3"/>
          <p:cNvPicPr>
            <a:picLocks noChangeAspect="1"/>
          </p:cNvPicPr>
          <p:nvPr/>
        </p:nvPicPr>
        <p:blipFill>
          <a:blip r:embed="rId3"/>
          <a:stretch>
            <a:fillRect/>
          </a:stretch>
        </p:blipFill>
        <p:spPr>
          <a:xfrm>
            <a:off x="914401" y="1735493"/>
            <a:ext cx="10618236" cy="4284307"/>
          </a:xfrm>
          <a:prstGeom prst="rect">
            <a:avLst/>
          </a:prstGeom>
        </p:spPr>
      </p:pic>
    </p:spTree>
    <p:extLst>
      <p:ext uri="{BB962C8B-B14F-4D97-AF65-F5344CB8AC3E}">
        <p14:creationId xmlns:p14="http://schemas.microsoft.com/office/powerpoint/2010/main" val="3419530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spcBef>
                <a:spcPct val="0"/>
              </a:spcBef>
              <a:defRPr/>
            </a:pPr>
            <a:r>
              <a:rPr lang="en-US" sz="3200" dirty="0">
                <a:latin typeface="Arial" charset="0"/>
                <a:cs typeface="Arial" charset="0"/>
              </a:rPr>
              <a:t>Session 2</a:t>
            </a:r>
          </a:p>
          <a:p>
            <a:pPr>
              <a:spcBef>
                <a:spcPct val="0"/>
              </a:spcBef>
              <a:defRPr/>
            </a:pPr>
            <a:r>
              <a:rPr lang="en-US" sz="3200" dirty="0">
                <a:solidFill>
                  <a:srgbClr val="7030A0"/>
                </a:solidFill>
                <a:latin typeface="Arial" charset="0"/>
                <a:cs typeface="Arial" charset="0"/>
              </a:rPr>
              <a:t>Topic : </a:t>
            </a:r>
            <a:r>
              <a:rPr lang="en-IN" sz="3200" dirty="0">
                <a:solidFill>
                  <a:srgbClr val="7030A0"/>
                </a:solidFill>
                <a:effectLst/>
                <a:latin typeface="Times New Roman" panose="02020603050405020304" pitchFamily="18" charset="0"/>
                <a:ea typeface="Calibri" panose="020F0502020204030204" pitchFamily="34" charset="0"/>
              </a:rPr>
              <a:t>Database Design Process</a:t>
            </a:r>
            <a:endParaRPr lang="en-US" sz="3200" dirty="0">
              <a:solidFill>
                <a:srgbClr val="7030A0"/>
              </a:solidFill>
              <a:effectLst/>
              <a:latin typeface="Calibri" panose="020F0502020204030204" pitchFamily="34" charset="0"/>
              <a:ea typeface="Calibri" panose="020F0502020204030204" pitchFamily="34" charset="0"/>
            </a:endParaRPr>
          </a:p>
          <a:p>
            <a:pPr>
              <a:spcBef>
                <a:spcPct val="0"/>
              </a:spcBef>
              <a:defRPr/>
            </a:pPr>
            <a:endParaRPr lang="en-US" sz="4800" dirty="0">
              <a:latin typeface="Arial" charset="0"/>
              <a:cs typeface="Arial" charset="0"/>
            </a:endParaRPr>
          </a:p>
          <a:p>
            <a:pPr eaLnBrk="1" hangingPunct="1">
              <a:spcBef>
                <a:spcPct val="0"/>
              </a:spcBef>
              <a:buFont typeface="Arial" charset="0"/>
              <a:buNone/>
              <a:defRPr/>
            </a:pPr>
            <a:endParaRPr lang="en-US" sz="3200" dirty="0">
              <a:latin typeface="Arial" charset="0"/>
              <a:cs typeface="Arial" charset="0"/>
            </a:endParaRPr>
          </a:p>
        </p:txBody>
      </p:sp>
    </p:spTree>
    <p:extLst>
      <p:ext uri="{BB962C8B-B14F-4D97-AF65-F5344CB8AC3E}">
        <p14:creationId xmlns:p14="http://schemas.microsoft.com/office/powerpoint/2010/main" val="3690544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9E01F9-39D6-4EB2-B1CE-BC7421826296}"/>
              </a:ext>
            </a:extLst>
          </p:cNvPr>
          <p:cNvSpPr>
            <a:spLocks noGrp="1"/>
          </p:cNvSpPr>
          <p:nvPr>
            <p:ph sz="quarter" idx="10"/>
          </p:nvPr>
        </p:nvSpPr>
        <p:spPr>
          <a:xfrm>
            <a:off x="2857770" y="3012332"/>
            <a:ext cx="8432800" cy="1143000"/>
          </a:xfrm>
        </p:spPr>
        <p:txBody>
          <a:bodyPr/>
          <a:lstStyle/>
          <a:p>
            <a:r>
              <a:rPr lang="en-IN" dirty="0">
                <a:solidFill>
                  <a:srgbClr val="7030A0"/>
                </a:solidFill>
              </a:rPr>
              <a:t>SEMANTIC DATA MODEL</a:t>
            </a:r>
          </a:p>
        </p:txBody>
      </p:sp>
    </p:spTree>
    <p:extLst>
      <p:ext uri="{BB962C8B-B14F-4D97-AF65-F5344CB8AC3E}">
        <p14:creationId xmlns:p14="http://schemas.microsoft.com/office/powerpoint/2010/main" val="1625331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IN" sz="6000" b="1" dirty="0">
              <a:solidFill>
                <a:srgbClr val="CC0066"/>
              </a:solidFill>
            </a:endParaRPr>
          </a:p>
          <a:p>
            <a:pPr algn="ctr"/>
            <a:r>
              <a:rPr lang="en-IN" sz="6000" b="1" dirty="0">
                <a:solidFill>
                  <a:srgbClr val="CC0066"/>
                </a:solidFill>
              </a:rPr>
              <a:t>  ENTITY RELATIONSHIP</a:t>
            </a:r>
          </a:p>
          <a:p>
            <a:endParaRPr lang="en-IN" sz="6000" b="1" dirty="0"/>
          </a:p>
        </p:txBody>
      </p:sp>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val="4016534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C5B6BD-570B-49A3-BA8F-1F72A0FE524D}"/>
              </a:ext>
            </a:extLst>
          </p:cNvPr>
          <p:cNvSpPr>
            <a:spLocks noGrp="1"/>
          </p:cNvSpPr>
          <p:nvPr>
            <p:ph idx="1"/>
          </p:nvPr>
        </p:nvSpPr>
        <p:spPr/>
        <p:txBody>
          <a:bodyPr>
            <a:normAutofit fontScale="92500" lnSpcReduction="20000"/>
          </a:bodyPr>
          <a:lstStyle/>
          <a:p>
            <a:pPr marL="457200" indent="-457200">
              <a:buAutoNum type="arabicPeriod"/>
            </a:pPr>
            <a:r>
              <a:rPr lang="en-IN" dirty="0"/>
              <a:t>ENTITY and its types strong, weak</a:t>
            </a:r>
          </a:p>
          <a:p>
            <a:pPr marL="457200" indent="-457200">
              <a:buAutoNum type="arabicPeriod"/>
            </a:pPr>
            <a:r>
              <a:rPr lang="en-IN" dirty="0"/>
              <a:t>Attributes and its types </a:t>
            </a:r>
          </a:p>
          <a:p>
            <a:pPr marL="457200" indent="-457200">
              <a:buAutoNum type="arabicPeriod"/>
            </a:pPr>
            <a:r>
              <a:rPr lang="en-IN" dirty="0"/>
              <a:t>Keys </a:t>
            </a:r>
          </a:p>
          <a:p>
            <a:pPr marL="0" indent="0"/>
            <a:r>
              <a:rPr lang="en-IN" dirty="0"/>
              <a:t>       Primary , Foreign , Super ,  Candidate , Composite</a:t>
            </a:r>
          </a:p>
          <a:p>
            <a:pPr marL="0" indent="0"/>
            <a:r>
              <a:rPr lang="en-IN" dirty="0"/>
              <a:t>4. Relationship and degree of relationship</a:t>
            </a:r>
          </a:p>
          <a:p>
            <a:pPr marL="0" indent="0"/>
            <a:r>
              <a:rPr lang="en-IN" dirty="0"/>
              <a:t>     a. Mapping constraints or cardinality constraint</a:t>
            </a:r>
          </a:p>
          <a:p>
            <a:pPr marL="0" indent="0"/>
            <a:r>
              <a:rPr lang="en-IN" dirty="0"/>
              <a:t>     b. Participation constraint</a:t>
            </a:r>
          </a:p>
          <a:p>
            <a:pPr marL="0" indent="0"/>
            <a:r>
              <a:rPr lang="en-IN" dirty="0"/>
              <a:t>     c. Relationship  weak and strong, degree </a:t>
            </a:r>
          </a:p>
          <a:p>
            <a:pPr marL="0" indent="0"/>
            <a:r>
              <a:rPr lang="en-IN" dirty="0"/>
              <a:t>     d. When to use binary ,ternary  and higher degree.</a:t>
            </a:r>
          </a:p>
          <a:p>
            <a:pPr marL="0" indent="0"/>
            <a:r>
              <a:rPr lang="en-IN" dirty="0"/>
              <a:t>     e. Two entities can have multiple relations.</a:t>
            </a:r>
          </a:p>
          <a:p>
            <a:pPr marL="0" indent="0"/>
            <a:r>
              <a:rPr lang="en-IN" dirty="0"/>
              <a:t>     f. Redundant relationships and removing the redundancy.</a:t>
            </a:r>
          </a:p>
          <a:p>
            <a:pPr marL="0" indent="0"/>
            <a:r>
              <a:rPr lang="en-IN" dirty="0"/>
              <a:t>5. ER design steps.</a:t>
            </a:r>
          </a:p>
          <a:p>
            <a:pPr marL="0" indent="0"/>
            <a:r>
              <a:rPr lang="en-IN" dirty="0"/>
              <a:t>6. Example of ER design.</a:t>
            </a:r>
            <a:endParaRPr lang="en-US" dirty="0"/>
          </a:p>
        </p:txBody>
      </p:sp>
      <p:sp>
        <p:nvSpPr>
          <p:cNvPr id="3" name="Content Placeholder 2">
            <a:extLst>
              <a:ext uri="{FF2B5EF4-FFF2-40B4-BE49-F238E27FC236}">
                <a16:creationId xmlns:a16="http://schemas.microsoft.com/office/drawing/2014/main" id="{65034420-26D1-4606-ADEC-DA0B86D565CA}"/>
              </a:ext>
            </a:extLst>
          </p:cNvPr>
          <p:cNvSpPr>
            <a:spLocks noGrp="1"/>
          </p:cNvSpPr>
          <p:nvPr>
            <p:ph sz="quarter" idx="10"/>
          </p:nvPr>
        </p:nvSpPr>
        <p:spPr/>
        <p:txBody>
          <a:bodyPr/>
          <a:lstStyle/>
          <a:p>
            <a:r>
              <a:rPr lang="en-IN" dirty="0">
                <a:solidFill>
                  <a:schemeClr val="accent1"/>
                </a:solidFill>
              </a:rPr>
              <a:t>Roadmap for ER design</a:t>
            </a:r>
            <a:endParaRPr lang="en-US" dirty="0">
              <a:solidFill>
                <a:schemeClr val="accent1"/>
              </a:solidFill>
            </a:endParaRPr>
          </a:p>
        </p:txBody>
      </p:sp>
    </p:spTree>
    <p:extLst>
      <p:ext uri="{BB962C8B-B14F-4D97-AF65-F5344CB8AC3E}">
        <p14:creationId xmlns:p14="http://schemas.microsoft.com/office/powerpoint/2010/main" val="54943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ENTITY RELATIONSHIP DIAGRAM</a:t>
            </a:r>
          </a:p>
        </p:txBody>
      </p:sp>
      <p:pic>
        <p:nvPicPr>
          <p:cNvPr id="7" name="Content Placeholder 6">
            <a:extLst>
              <a:ext uri="{FF2B5EF4-FFF2-40B4-BE49-F238E27FC236}">
                <a16:creationId xmlns:a16="http://schemas.microsoft.com/office/drawing/2014/main" id="{3E07B417-BB87-47FD-9202-01A3993D5CC0}"/>
              </a:ext>
            </a:extLst>
          </p:cNvPr>
          <p:cNvPicPr>
            <a:picLocks noGrp="1" noChangeAspect="1"/>
          </p:cNvPicPr>
          <p:nvPr>
            <p:ph idx="1"/>
          </p:nvPr>
        </p:nvPicPr>
        <p:blipFill>
          <a:blip r:embed="rId2"/>
          <a:stretch>
            <a:fillRect/>
          </a:stretch>
        </p:blipFill>
        <p:spPr>
          <a:xfrm>
            <a:off x="1343024" y="1504462"/>
            <a:ext cx="7877175" cy="4901072"/>
          </a:xfrm>
        </p:spPr>
      </p:pic>
    </p:spTree>
    <p:extLst>
      <p:ext uri="{BB962C8B-B14F-4D97-AF65-F5344CB8AC3E}">
        <p14:creationId xmlns:p14="http://schemas.microsoft.com/office/powerpoint/2010/main" val="1211404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ABF4C3-3498-4172-BA77-ACD98B5B630F}"/>
              </a:ext>
            </a:extLst>
          </p:cNvPr>
          <p:cNvSpPr>
            <a:spLocks noGrp="1"/>
          </p:cNvSpPr>
          <p:nvPr>
            <p:ph sz="quarter" idx="10"/>
          </p:nvPr>
        </p:nvSpPr>
        <p:spPr/>
        <p:txBody>
          <a:bodyPr/>
          <a:lstStyle/>
          <a:p>
            <a:r>
              <a:rPr lang="en-IN" dirty="0"/>
              <a:t>ER notations</a:t>
            </a:r>
            <a:endParaRPr lang="en-US" dirty="0"/>
          </a:p>
        </p:txBody>
      </p:sp>
      <p:pic>
        <p:nvPicPr>
          <p:cNvPr id="7" name="Picture 6">
            <a:extLst>
              <a:ext uri="{FF2B5EF4-FFF2-40B4-BE49-F238E27FC236}">
                <a16:creationId xmlns:a16="http://schemas.microsoft.com/office/drawing/2014/main" id="{A2DEDA7F-EDCD-4CA1-AC1E-A780AF7B6BE0}"/>
              </a:ext>
            </a:extLst>
          </p:cNvPr>
          <p:cNvPicPr>
            <a:picLocks noChangeAspect="1"/>
          </p:cNvPicPr>
          <p:nvPr/>
        </p:nvPicPr>
        <p:blipFill>
          <a:blip r:embed="rId2"/>
          <a:stretch>
            <a:fillRect/>
          </a:stretch>
        </p:blipFill>
        <p:spPr>
          <a:xfrm>
            <a:off x="1509712" y="1647825"/>
            <a:ext cx="8486775" cy="3962400"/>
          </a:xfrm>
          <a:prstGeom prst="rect">
            <a:avLst/>
          </a:prstGeom>
        </p:spPr>
      </p:pic>
    </p:spTree>
    <p:extLst>
      <p:ext uri="{BB962C8B-B14F-4D97-AF65-F5344CB8AC3E}">
        <p14:creationId xmlns:p14="http://schemas.microsoft.com/office/powerpoint/2010/main" val="1219897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ENTITY  in ER diagram</a:t>
            </a:r>
          </a:p>
        </p:txBody>
      </p:sp>
      <p:pic>
        <p:nvPicPr>
          <p:cNvPr id="5" name="Picture 4">
            <a:extLst>
              <a:ext uri="{FF2B5EF4-FFF2-40B4-BE49-F238E27FC236}">
                <a16:creationId xmlns:a16="http://schemas.microsoft.com/office/drawing/2014/main" id="{D0C409CD-E557-43A1-A9CA-897D74EECEFC}"/>
              </a:ext>
            </a:extLst>
          </p:cNvPr>
          <p:cNvPicPr>
            <a:picLocks noChangeAspect="1"/>
          </p:cNvPicPr>
          <p:nvPr/>
        </p:nvPicPr>
        <p:blipFill>
          <a:blip r:embed="rId2"/>
          <a:stretch>
            <a:fillRect/>
          </a:stretch>
        </p:blipFill>
        <p:spPr>
          <a:xfrm>
            <a:off x="406400" y="1690687"/>
            <a:ext cx="5489575" cy="3933825"/>
          </a:xfrm>
          <a:prstGeom prst="rect">
            <a:avLst/>
          </a:prstGeom>
        </p:spPr>
      </p:pic>
      <p:pic>
        <p:nvPicPr>
          <p:cNvPr id="6" name="Picture 5">
            <a:extLst>
              <a:ext uri="{FF2B5EF4-FFF2-40B4-BE49-F238E27FC236}">
                <a16:creationId xmlns:a16="http://schemas.microsoft.com/office/drawing/2014/main" id="{B779EEC5-68C5-440E-8007-6A7C1B6DC815}"/>
              </a:ext>
            </a:extLst>
          </p:cNvPr>
          <p:cNvPicPr>
            <a:picLocks noChangeAspect="1"/>
          </p:cNvPicPr>
          <p:nvPr/>
        </p:nvPicPr>
        <p:blipFill>
          <a:blip r:embed="rId3"/>
          <a:stretch>
            <a:fillRect/>
          </a:stretch>
        </p:blipFill>
        <p:spPr>
          <a:xfrm>
            <a:off x="6296027" y="1852612"/>
            <a:ext cx="5591175" cy="3771900"/>
          </a:xfrm>
          <a:prstGeom prst="rect">
            <a:avLst/>
          </a:prstGeom>
        </p:spPr>
      </p:pic>
    </p:spTree>
    <p:extLst>
      <p:ext uri="{BB962C8B-B14F-4D97-AF65-F5344CB8AC3E}">
        <p14:creationId xmlns:p14="http://schemas.microsoft.com/office/powerpoint/2010/main" val="2038985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848725-1F73-4043-839B-9DE23B121E4D}"/>
              </a:ext>
            </a:extLst>
          </p:cNvPr>
          <p:cNvSpPr>
            <a:spLocks noGrp="1"/>
          </p:cNvSpPr>
          <p:nvPr>
            <p:ph idx="1"/>
          </p:nvPr>
        </p:nvSpPr>
        <p:spPr>
          <a:xfrm>
            <a:off x="406400" y="1519633"/>
            <a:ext cx="10972800" cy="4525963"/>
          </a:xfrm>
        </p:spPr>
        <p:txBody>
          <a:bodyPr/>
          <a:lstStyle/>
          <a:p>
            <a:r>
              <a:rPr lang="en-IN" dirty="0"/>
              <a:t>     </a:t>
            </a:r>
            <a:r>
              <a:rPr lang="en-IN" b="1" dirty="0"/>
              <a:t>Student</a:t>
            </a:r>
          </a:p>
          <a:p>
            <a:endParaRPr lang="en-US" dirty="0"/>
          </a:p>
        </p:txBody>
      </p:sp>
      <p:sp>
        <p:nvSpPr>
          <p:cNvPr id="3" name="Content Placeholder 2">
            <a:extLst>
              <a:ext uri="{FF2B5EF4-FFF2-40B4-BE49-F238E27FC236}">
                <a16:creationId xmlns:a16="http://schemas.microsoft.com/office/drawing/2014/main" id="{EC3A7A66-933C-4AC5-9B21-3E041FD01892}"/>
              </a:ext>
            </a:extLst>
          </p:cNvPr>
          <p:cNvSpPr>
            <a:spLocks noGrp="1"/>
          </p:cNvSpPr>
          <p:nvPr>
            <p:ph sz="quarter" idx="10"/>
          </p:nvPr>
        </p:nvSpPr>
        <p:spPr/>
        <p:txBody>
          <a:bodyPr/>
          <a:lstStyle/>
          <a:p>
            <a:r>
              <a:rPr lang="en-IN" dirty="0"/>
              <a:t>Example of entity and entity set </a:t>
            </a:r>
            <a:endParaRPr lang="en-US" dirty="0"/>
          </a:p>
        </p:txBody>
      </p:sp>
      <p:pic>
        <p:nvPicPr>
          <p:cNvPr id="7" name="Picture 6">
            <a:extLst>
              <a:ext uri="{FF2B5EF4-FFF2-40B4-BE49-F238E27FC236}">
                <a16:creationId xmlns:a16="http://schemas.microsoft.com/office/drawing/2014/main" id="{9638667F-643A-4FA5-A343-C7CB1B52DBFA}"/>
              </a:ext>
            </a:extLst>
          </p:cNvPr>
          <p:cNvPicPr>
            <a:picLocks noChangeAspect="1"/>
          </p:cNvPicPr>
          <p:nvPr/>
        </p:nvPicPr>
        <p:blipFill>
          <a:blip r:embed="rId2"/>
          <a:stretch>
            <a:fillRect/>
          </a:stretch>
        </p:blipFill>
        <p:spPr>
          <a:xfrm>
            <a:off x="812800" y="2357437"/>
            <a:ext cx="10144125" cy="3457575"/>
          </a:xfrm>
          <a:prstGeom prst="rect">
            <a:avLst/>
          </a:prstGeom>
        </p:spPr>
      </p:pic>
    </p:spTree>
    <p:extLst>
      <p:ext uri="{BB962C8B-B14F-4D97-AF65-F5344CB8AC3E}">
        <p14:creationId xmlns:p14="http://schemas.microsoft.com/office/powerpoint/2010/main" val="3840808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ATTRIBUTE  in ER diagram</a:t>
            </a:r>
          </a:p>
        </p:txBody>
      </p:sp>
      <p:pic>
        <p:nvPicPr>
          <p:cNvPr id="5" name="Picture 4">
            <a:extLst>
              <a:ext uri="{FF2B5EF4-FFF2-40B4-BE49-F238E27FC236}">
                <a16:creationId xmlns:a16="http://schemas.microsoft.com/office/drawing/2014/main" id="{5B078059-5240-4545-833E-DCCDEA102B8E}"/>
              </a:ext>
            </a:extLst>
          </p:cNvPr>
          <p:cNvPicPr>
            <a:picLocks noChangeAspect="1"/>
          </p:cNvPicPr>
          <p:nvPr/>
        </p:nvPicPr>
        <p:blipFill>
          <a:blip r:embed="rId2"/>
          <a:stretch>
            <a:fillRect/>
          </a:stretch>
        </p:blipFill>
        <p:spPr>
          <a:xfrm>
            <a:off x="406400" y="1609724"/>
            <a:ext cx="6638925" cy="4505325"/>
          </a:xfrm>
          <a:prstGeom prst="rect">
            <a:avLst/>
          </a:prstGeom>
        </p:spPr>
      </p:pic>
      <p:sp>
        <p:nvSpPr>
          <p:cNvPr id="2" name="TextBox 1">
            <a:extLst>
              <a:ext uri="{FF2B5EF4-FFF2-40B4-BE49-F238E27FC236}">
                <a16:creationId xmlns:a16="http://schemas.microsoft.com/office/drawing/2014/main" id="{BF51954E-1D26-48B2-9B04-957DA6A2EA81}"/>
              </a:ext>
            </a:extLst>
          </p:cNvPr>
          <p:cNvSpPr txBox="1"/>
          <p:nvPr/>
        </p:nvSpPr>
        <p:spPr>
          <a:xfrm>
            <a:off x="7400925" y="1609724"/>
            <a:ext cx="4384675" cy="4308872"/>
          </a:xfrm>
          <a:prstGeom prst="rect">
            <a:avLst/>
          </a:prstGeom>
          <a:noFill/>
        </p:spPr>
        <p:txBody>
          <a:bodyPr wrap="square" rtlCol="0">
            <a:spAutoFit/>
          </a:bodyPr>
          <a:lstStyle/>
          <a:p>
            <a:pPr marL="342900" indent="-342900">
              <a:buAutoNum type="arabicPeriod"/>
            </a:pPr>
            <a:r>
              <a:rPr lang="en-IN" sz="2000" b="1" dirty="0">
                <a:solidFill>
                  <a:schemeClr val="accent1"/>
                </a:solidFill>
              </a:rPr>
              <a:t>NULL</a:t>
            </a:r>
            <a:r>
              <a:rPr lang="en-IN" dirty="0">
                <a:solidFill>
                  <a:schemeClr val="accent1"/>
                </a:solidFill>
              </a:rPr>
              <a:t> </a:t>
            </a:r>
            <a:r>
              <a:rPr lang="en-IN" dirty="0"/>
              <a:t>values to attributes if that attribute doesn’t have value</a:t>
            </a:r>
          </a:p>
          <a:p>
            <a:r>
              <a:rPr lang="en-IN" dirty="0"/>
              <a:t> e.g., </a:t>
            </a:r>
          </a:p>
          <a:p>
            <a:r>
              <a:rPr lang="en-IN" dirty="0"/>
              <a:t>   FName = NULL</a:t>
            </a:r>
          </a:p>
          <a:p>
            <a:r>
              <a:rPr lang="en-IN" dirty="0"/>
              <a:t>   Nationality = NULL</a:t>
            </a:r>
          </a:p>
          <a:p>
            <a:r>
              <a:rPr lang="en-IN" dirty="0"/>
              <a:t>   Gender  = NULL</a:t>
            </a:r>
          </a:p>
          <a:p>
            <a:endParaRPr lang="en-IN" dirty="0"/>
          </a:p>
          <a:p>
            <a:r>
              <a:rPr lang="en-IN" dirty="0"/>
              <a:t>2. </a:t>
            </a:r>
            <a:r>
              <a:rPr lang="en-IN" sz="2000" b="1" dirty="0">
                <a:solidFill>
                  <a:schemeClr val="accent1"/>
                </a:solidFill>
              </a:rPr>
              <a:t>Domain</a:t>
            </a:r>
            <a:r>
              <a:rPr lang="en-IN" sz="2000" dirty="0">
                <a:solidFill>
                  <a:schemeClr val="accent1"/>
                </a:solidFill>
              </a:rPr>
              <a:t>:</a:t>
            </a:r>
            <a:endParaRPr lang="en-IN" dirty="0">
              <a:solidFill>
                <a:schemeClr val="accent1"/>
              </a:solidFill>
            </a:endParaRPr>
          </a:p>
          <a:p>
            <a:r>
              <a:rPr lang="en-IN" dirty="0"/>
              <a:t> set of permitted values for that attribute.</a:t>
            </a:r>
          </a:p>
          <a:p>
            <a:endParaRPr lang="en-IN" dirty="0"/>
          </a:p>
          <a:p>
            <a:r>
              <a:rPr lang="en-IN" dirty="0"/>
              <a:t>E.g.,  </a:t>
            </a:r>
          </a:p>
          <a:p>
            <a:r>
              <a:rPr lang="en-IN" dirty="0"/>
              <a:t>   </a:t>
            </a:r>
            <a:r>
              <a:rPr lang="en-IN" dirty="0" err="1"/>
              <a:t>dom</a:t>
            </a:r>
            <a:r>
              <a:rPr lang="en-IN" dirty="0"/>
              <a:t>(</a:t>
            </a:r>
            <a:r>
              <a:rPr lang="en-IN" dirty="0" err="1"/>
              <a:t>pval</a:t>
            </a:r>
            <a:r>
              <a:rPr lang="en-IN" dirty="0"/>
              <a:t>) -</a:t>
            </a:r>
            <a:r>
              <a:rPr lang="en-IN" dirty="0">
                <a:sym typeface="Wingdings" panose="05000000000000000000" pitchFamily="2" charset="2"/>
              </a:rPr>
              <a:t> any between 0 to +1</a:t>
            </a:r>
          </a:p>
          <a:p>
            <a:r>
              <a:rPr lang="en-IN" dirty="0">
                <a:sym typeface="Wingdings" panose="05000000000000000000" pitchFamily="2" charset="2"/>
              </a:rPr>
              <a:t>   </a:t>
            </a:r>
            <a:r>
              <a:rPr lang="en-IN" dirty="0" err="1">
                <a:sym typeface="Wingdings" panose="05000000000000000000" pitchFamily="2" charset="2"/>
              </a:rPr>
              <a:t>dom</a:t>
            </a:r>
            <a:r>
              <a:rPr lang="en-IN" dirty="0">
                <a:sym typeface="Wingdings" panose="05000000000000000000" pitchFamily="2" charset="2"/>
              </a:rPr>
              <a:t> (</a:t>
            </a:r>
            <a:r>
              <a:rPr lang="en-IN" dirty="0" err="1">
                <a:sym typeface="Wingdings" panose="05000000000000000000" pitchFamily="2" charset="2"/>
              </a:rPr>
              <a:t>votecast_age</a:t>
            </a:r>
            <a:r>
              <a:rPr lang="en-IN" dirty="0">
                <a:sym typeface="Wingdings" panose="05000000000000000000" pitchFamily="2" charset="2"/>
              </a:rPr>
              <a:t>)  any value from 18+</a:t>
            </a:r>
          </a:p>
          <a:p>
            <a:endParaRPr lang="en-IN" dirty="0">
              <a:sym typeface="Wingdings" panose="05000000000000000000" pitchFamily="2" charset="2"/>
            </a:endParaRPr>
          </a:p>
          <a:p>
            <a:endParaRPr lang="en-US" dirty="0"/>
          </a:p>
        </p:txBody>
      </p:sp>
      <p:sp>
        <p:nvSpPr>
          <p:cNvPr id="4" name="Rectangle 3">
            <a:extLst>
              <a:ext uri="{FF2B5EF4-FFF2-40B4-BE49-F238E27FC236}">
                <a16:creationId xmlns:a16="http://schemas.microsoft.com/office/drawing/2014/main" id="{D180A063-B70F-4F51-A64D-D22E49F0C10A}"/>
              </a:ext>
            </a:extLst>
          </p:cNvPr>
          <p:cNvSpPr/>
          <p:nvPr/>
        </p:nvSpPr>
        <p:spPr>
          <a:xfrm>
            <a:off x="7429500" y="1609724"/>
            <a:ext cx="4356100" cy="4219576"/>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27353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TYPES OF ATTRIBUTES </a:t>
            </a:r>
          </a:p>
        </p:txBody>
      </p:sp>
      <p:pic>
        <p:nvPicPr>
          <p:cNvPr id="5" name="Picture 4">
            <a:extLst>
              <a:ext uri="{FF2B5EF4-FFF2-40B4-BE49-F238E27FC236}">
                <a16:creationId xmlns:a16="http://schemas.microsoft.com/office/drawing/2014/main" id="{9A3E6E7F-8D9F-4972-9C2D-E44E62190E67}"/>
              </a:ext>
            </a:extLst>
          </p:cNvPr>
          <p:cNvPicPr>
            <a:picLocks noChangeAspect="1"/>
          </p:cNvPicPr>
          <p:nvPr/>
        </p:nvPicPr>
        <p:blipFill>
          <a:blip r:embed="rId2"/>
          <a:stretch>
            <a:fillRect/>
          </a:stretch>
        </p:blipFill>
        <p:spPr>
          <a:xfrm>
            <a:off x="1919287" y="2076450"/>
            <a:ext cx="6829425" cy="3524250"/>
          </a:xfrm>
          <a:prstGeom prst="rect">
            <a:avLst/>
          </a:prstGeom>
        </p:spPr>
      </p:pic>
    </p:spTree>
    <p:extLst>
      <p:ext uri="{BB962C8B-B14F-4D97-AF65-F5344CB8AC3E}">
        <p14:creationId xmlns:p14="http://schemas.microsoft.com/office/powerpoint/2010/main" val="1578596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p>
          <a:p>
            <a:r>
              <a:rPr lang="en-IN" dirty="0">
                <a:solidFill>
                  <a:srgbClr val="7030A0"/>
                </a:solidFill>
              </a:rPr>
              <a:t>TYPES OF ATTRIBUTES  (contd.)</a:t>
            </a:r>
          </a:p>
          <a:p>
            <a:endParaRPr lang="en-IN" dirty="0"/>
          </a:p>
        </p:txBody>
      </p:sp>
      <p:pic>
        <p:nvPicPr>
          <p:cNvPr id="5" name="Picture 4">
            <a:extLst>
              <a:ext uri="{FF2B5EF4-FFF2-40B4-BE49-F238E27FC236}">
                <a16:creationId xmlns:a16="http://schemas.microsoft.com/office/drawing/2014/main" id="{EDFB6C8B-3FF9-42B4-A39A-43E79CDA951D}"/>
              </a:ext>
            </a:extLst>
          </p:cNvPr>
          <p:cNvPicPr>
            <a:picLocks noChangeAspect="1"/>
          </p:cNvPicPr>
          <p:nvPr/>
        </p:nvPicPr>
        <p:blipFill>
          <a:blip r:embed="rId2"/>
          <a:stretch>
            <a:fillRect/>
          </a:stretch>
        </p:blipFill>
        <p:spPr>
          <a:xfrm>
            <a:off x="1347787" y="1681162"/>
            <a:ext cx="7153275" cy="4429125"/>
          </a:xfrm>
          <a:prstGeom prst="rect">
            <a:avLst/>
          </a:prstGeom>
        </p:spPr>
      </p:pic>
    </p:spTree>
    <p:extLst>
      <p:ext uri="{BB962C8B-B14F-4D97-AF65-F5344CB8AC3E}">
        <p14:creationId xmlns:p14="http://schemas.microsoft.com/office/powerpoint/2010/main" val="907202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dirty="0"/>
          </a:p>
          <a:p>
            <a:r>
              <a:rPr lang="en-US" dirty="0">
                <a:solidFill>
                  <a:srgbClr val="7030A0"/>
                </a:solidFill>
              </a:rPr>
              <a:t>LEARNING OUTCOME</a:t>
            </a:r>
          </a:p>
          <a:p>
            <a:endParaRPr lang="en-US" dirty="0"/>
          </a:p>
        </p:txBody>
      </p:sp>
      <p:sp>
        <p:nvSpPr>
          <p:cNvPr id="5" name="Rectangle 4"/>
          <p:cNvSpPr/>
          <p:nvPr/>
        </p:nvSpPr>
        <p:spPr>
          <a:xfrm>
            <a:off x="266700" y="1476375"/>
            <a:ext cx="11508533" cy="2123658"/>
          </a:xfrm>
          <a:prstGeom prst="rect">
            <a:avLst/>
          </a:prstGeom>
        </p:spPr>
        <p:txBody>
          <a:bodyPr wrap="square">
            <a:spAutoFit/>
          </a:bodyPr>
          <a:lstStyle/>
          <a:p>
            <a:pPr marL="571500" indent="-571500">
              <a:buFont typeface="Wingdings" panose="05000000000000000000" pitchFamily="2" charset="2"/>
              <a:buChar char="Ø"/>
            </a:pPr>
            <a:r>
              <a:rPr lang="en-IN" sz="4400" b="1" dirty="0">
                <a:solidFill>
                  <a:srgbClr val="00B050"/>
                </a:solidFill>
              </a:rPr>
              <a:t>Design of Database phases.</a:t>
            </a:r>
          </a:p>
          <a:p>
            <a:pPr marL="571500" lvl="0" indent="-571500">
              <a:buFont typeface="Wingdings" panose="05000000000000000000" pitchFamily="2" charset="2"/>
              <a:buChar char="Ø"/>
            </a:pPr>
            <a:r>
              <a:rPr lang="en-IN" sz="4400" b="1" dirty="0">
                <a:solidFill>
                  <a:srgbClr val="00B050"/>
                </a:solidFill>
              </a:rPr>
              <a:t>ER Modelling concepts</a:t>
            </a:r>
          </a:p>
          <a:p>
            <a:pPr marL="571500" lvl="0" indent="-571500">
              <a:buFont typeface="Wingdings" panose="05000000000000000000" pitchFamily="2" charset="2"/>
              <a:buChar char="Ø"/>
            </a:pPr>
            <a:r>
              <a:rPr lang="en-IN" sz="4400" b="1" dirty="0">
                <a:solidFill>
                  <a:srgbClr val="00B050"/>
                </a:solidFill>
              </a:rPr>
              <a:t>EER Concepts</a:t>
            </a:r>
            <a:endParaRPr lang="en-IN" sz="4400" b="1" dirty="0">
              <a:solidFill>
                <a:srgbClr val="00B050"/>
              </a:solidFill>
              <a:latin typeface="Arial Rounded MT Bold" panose="020F0704030504030204" pitchFamily="34" charset="0"/>
              <a:ea typeface="Calibri" panose="020F0502020204030204" pitchFamily="34" charset="0"/>
              <a:cs typeface="Calibri" panose="020F0502020204030204" pitchFamily="34" charset="0"/>
            </a:endParaRPr>
          </a:p>
        </p:txBody>
      </p:sp>
      <p:sp>
        <p:nvSpPr>
          <p:cNvPr id="2" name="Rectangle 1"/>
          <p:cNvSpPr/>
          <p:nvPr/>
        </p:nvSpPr>
        <p:spPr>
          <a:xfrm>
            <a:off x="2501943" y="5135225"/>
            <a:ext cx="5727657" cy="1200329"/>
          </a:xfrm>
          <a:prstGeom prst="rect">
            <a:avLst/>
          </a:prstGeom>
        </p:spPr>
        <p:txBody>
          <a:bodyPr wrap="square">
            <a:spAutoFit/>
          </a:bodyPr>
          <a:lstStyle/>
          <a:p>
            <a:pPr>
              <a:spcAft>
                <a:spcPts val="0"/>
              </a:spcAft>
            </a:pPr>
            <a:r>
              <a:rPr lang="en-IN" sz="2400" b="1" dirty="0">
                <a:solidFill>
                  <a:srgbClr val="7030A0"/>
                </a:solidFill>
                <a:latin typeface="Times New Roman" panose="02020603050405020304" pitchFamily="18" charset="0"/>
                <a:ea typeface="Calibri" panose="020F0502020204030204" pitchFamily="34" charset="0"/>
                <a:cs typeface="Calibri" panose="020F0502020204030204" pitchFamily="34" charset="0"/>
              </a:rPr>
              <a:t>REFER:      T1-Chapter 3 and 4;</a:t>
            </a:r>
            <a:endParaRPr lang="en-IN" sz="2400" b="1"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p>
            <a:pPr>
              <a:spcAft>
                <a:spcPts val="0"/>
              </a:spcAft>
            </a:pPr>
            <a:r>
              <a:rPr lang="en-IN" sz="2400" b="1" i="1" dirty="0">
                <a:solidFill>
                  <a:srgbClr val="7030A0"/>
                </a:solidFill>
                <a:latin typeface="Times New Roman" panose="02020603050405020304" pitchFamily="18" charset="0"/>
                <a:ea typeface="Calibri" panose="020F0502020204030204" pitchFamily="34" charset="0"/>
                <a:cs typeface="Calibri" panose="020F0502020204030204" pitchFamily="34" charset="0"/>
              </a:rPr>
              <a:t>                     Sections: </a:t>
            </a:r>
            <a:endParaRPr lang="en-IN" sz="2400" b="1"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p>
            <a:r>
              <a:rPr lang="en-IN" sz="2400" b="1" dirty="0">
                <a:solidFill>
                  <a:srgbClr val="7030A0"/>
                </a:solidFill>
                <a:latin typeface="Times New Roman" panose="02020603050405020304" pitchFamily="18" charset="0"/>
                <a:ea typeface="Calibri" panose="020F0502020204030204" pitchFamily="34" charset="0"/>
              </a:rPr>
              <a:t>                     3.1, 3.3-3.9, 4.1-4.3, 4.6</a:t>
            </a:r>
            <a:endParaRPr lang="en-IN" sz="2400" b="1" dirty="0">
              <a:solidFill>
                <a:srgbClr val="7030A0"/>
              </a:solidFill>
            </a:endParaRPr>
          </a:p>
        </p:txBody>
      </p:sp>
    </p:spTree>
    <p:extLst>
      <p:ext uri="{BB962C8B-B14F-4D97-AF65-F5344CB8AC3E}">
        <p14:creationId xmlns:p14="http://schemas.microsoft.com/office/powerpoint/2010/main" val="2706384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Attributes</a:t>
            </a:r>
          </a:p>
        </p:txBody>
      </p:sp>
      <p:pic>
        <p:nvPicPr>
          <p:cNvPr id="5" name="Picture 4">
            <a:extLst>
              <a:ext uri="{FF2B5EF4-FFF2-40B4-BE49-F238E27FC236}">
                <a16:creationId xmlns:a16="http://schemas.microsoft.com/office/drawing/2014/main" id="{A77DE3E8-4FDE-41E9-ABFE-8C245EDCA99E}"/>
              </a:ext>
            </a:extLst>
          </p:cNvPr>
          <p:cNvPicPr>
            <a:picLocks noChangeAspect="1"/>
          </p:cNvPicPr>
          <p:nvPr/>
        </p:nvPicPr>
        <p:blipFill>
          <a:blip r:embed="rId2"/>
          <a:stretch>
            <a:fillRect/>
          </a:stretch>
        </p:blipFill>
        <p:spPr>
          <a:xfrm>
            <a:off x="1270000" y="1771650"/>
            <a:ext cx="6705600" cy="4133850"/>
          </a:xfrm>
          <a:prstGeom prst="rect">
            <a:avLst/>
          </a:prstGeom>
        </p:spPr>
      </p:pic>
      <p:sp>
        <p:nvSpPr>
          <p:cNvPr id="6" name="TextBox 5">
            <a:extLst>
              <a:ext uri="{FF2B5EF4-FFF2-40B4-BE49-F238E27FC236}">
                <a16:creationId xmlns:a16="http://schemas.microsoft.com/office/drawing/2014/main" id="{8787E91C-DB71-4972-8F4F-E3D360B5443C}"/>
              </a:ext>
            </a:extLst>
          </p:cNvPr>
          <p:cNvSpPr txBox="1"/>
          <p:nvPr/>
        </p:nvSpPr>
        <p:spPr>
          <a:xfrm>
            <a:off x="7343775" y="3038475"/>
            <a:ext cx="3914775" cy="923330"/>
          </a:xfrm>
          <a:prstGeom prst="rect">
            <a:avLst/>
          </a:prstGeom>
          <a:noFill/>
        </p:spPr>
        <p:txBody>
          <a:bodyPr wrap="square" rtlCol="0">
            <a:spAutoFit/>
          </a:bodyPr>
          <a:lstStyle/>
          <a:p>
            <a:r>
              <a:rPr lang="en-IN" b="1" dirty="0"/>
              <a:t>NOTE:</a:t>
            </a:r>
          </a:p>
          <a:p>
            <a:endParaRPr lang="en-IN" b="1" dirty="0"/>
          </a:p>
          <a:p>
            <a:r>
              <a:rPr lang="en-IN" b="1" dirty="0"/>
              <a:t>Primary key will be underlined</a:t>
            </a:r>
            <a:endParaRPr lang="en-US" b="1" dirty="0"/>
          </a:p>
        </p:txBody>
      </p:sp>
      <p:sp>
        <p:nvSpPr>
          <p:cNvPr id="2" name="Rectangle 1">
            <a:extLst>
              <a:ext uri="{FF2B5EF4-FFF2-40B4-BE49-F238E27FC236}">
                <a16:creationId xmlns:a16="http://schemas.microsoft.com/office/drawing/2014/main" id="{D11CCFCC-A30F-4241-86B5-7F2E209A547D}"/>
              </a:ext>
            </a:extLst>
          </p:cNvPr>
          <p:cNvSpPr/>
          <p:nvPr/>
        </p:nvSpPr>
        <p:spPr>
          <a:xfrm>
            <a:off x="9191625" y="293370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255A007-7208-4AB5-8691-D278568E917B}"/>
              </a:ext>
            </a:extLst>
          </p:cNvPr>
          <p:cNvSpPr/>
          <p:nvPr/>
        </p:nvSpPr>
        <p:spPr>
          <a:xfrm>
            <a:off x="7258050" y="2933700"/>
            <a:ext cx="3257550" cy="1343025"/>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7576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652462" y="1628775"/>
            <a:ext cx="10887075" cy="4371975"/>
          </a:xfrm>
          <a:prstGeom prst="rect">
            <a:avLst/>
          </a:prstGeom>
        </p:spPr>
        <p:txBody>
          <a:bodyPr vert="horz" lIns="91440" tIns="45720" rIns="91440" bIns="45720" rtlCol="0">
            <a:normAutofit fontScale="70000" lnSpcReduction="20000"/>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a:ea typeface="宋体" panose="02010600030101010101" pitchFamily="2" charset="-122"/>
              </a:rPr>
              <a:t>Entities and relationships are distinguishable using various keys</a:t>
            </a:r>
          </a:p>
          <a:p>
            <a:pPr>
              <a:lnSpc>
                <a:spcPct val="90000"/>
              </a:lnSpc>
            </a:pPr>
            <a:endParaRPr lang="en-US" altLang="zh-CN" dirty="0">
              <a:ea typeface="宋体" panose="02010600030101010101" pitchFamily="2" charset="-122"/>
            </a:endParaRPr>
          </a:p>
          <a:p>
            <a:pPr>
              <a:lnSpc>
                <a:spcPct val="90000"/>
              </a:lnSpc>
            </a:pPr>
            <a:r>
              <a:rPr lang="en-US" altLang="zh-CN" dirty="0">
                <a:ea typeface="宋体" panose="02010600030101010101" pitchFamily="2" charset="-122"/>
              </a:rPr>
              <a:t>A </a:t>
            </a:r>
            <a:r>
              <a:rPr lang="en-US" altLang="zh-CN" b="1" i="1" dirty="0">
                <a:solidFill>
                  <a:schemeClr val="accent2"/>
                </a:solidFill>
                <a:ea typeface="宋体" panose="02010600030101010101" pitchFamily="2" charset="-122"/>
              </a:rPr>
              <a:t>key</a:t>
            </a:r>
            <a:r>
              <a:rPr lang="en-US" altLang="zh-CN" i="1" dirty="0">
                <a:ea typeface="宋体" panose="02010600030101010101" pitchFamily="2" charset="-122"/>
              </a:rPr>
              <a:t> </a:t>
            </a:r>
            <a:r>
              <a:rPr lang="en-US" altLang="zh-CN" dirty="0">
                <a:ea typeface="宋体" panose="02010600030101010101" pitchFamily="2" charset="-122"/>
              </a:rPr>
              <a:t>is a combination of one or more attributes, e.g., social-security number, combination of name and social-security number.</a:t>
            </a:r>
          </a:p>
          <a:p>
            <a:pPr>
              <a:lnSpc>
                <a:spcPct val="90000"/>
              </a:lnSpc>
            </a:pPr>
            <a:endParaRPr lang="en-US" altLang="zh-CN" dirty="0">
              <a:ea typeface="宋体" panose="02010600030101010101" pitchFamily="2" charset="-122"/>
            </a:endParaRPr>
          </a:p>
          <a:p>
            <a:pPr>
              <a:lnSpc>
                <a:spcPct val="90000"/>
              </a:lnSpc>
            </a:pPr>
            <a:r>
              <a:rPr lang="en-US" altLang="zh-CN" dirty="0">
                <a:ea typeface="宋体" panose="02010600030101010101" pitchFamily="2" charset="-122"/>
              </a:rPr>
              <a:t>A </a:t>
            </a:r>
            <a:r>
              <a:rPr lang="en-US" altLang="zh-CN" b="1" i="1" dirty="0" err="1">
                <a:solidFill>
                  <a:schemeClr val="accent2"/>
                </a:solidFill>
                <a:ea typeface="宋体" panose="02010600030101010101" pitchFamily="2" charset="-122"/>
              </a:rPr>
              <a:t>superkey</a:t>
            </a:r>
            <a:r>
              <a:rPr lang="en-US" altLang="zh-CN" dirty="0">
                <a:ea typeface="宋体" panose="02010600030101010101" pitchFamily="2" charset="-122"/>
              </a:rPr>
              <a:t> is a key defined either for an entity set or relationship set that uniquely identifies an entity, </a:t>
            </a:r>
          </a:p>
          <a:p>
            <a:pPr>
              <a:lnSpc>
                <a:spcPct val="90000"/>
              </a:lnSpc>
            </a:pPr>
            <a:r>
              <a:rPr lang="en-US" altLang="zh-CN" dirty="0">
                <a:ea typeface="宋体" panose="02010600030101010101" pitchFamily="2" charset="-122"/>
              </a:rPr>
              <a:t>e.g.,  social-security number, phone number, combination of name and social-security number. </a:t>
            </a:r>
            <a:r>
              <a:rPr lang="en-US" altLang="zh-CN" dirty="0">
                <a:solidFill>
                  <a:schemeClr val="accent1"/>
                </a:solidFill>
                <a:ea typeface="宋体" panose="02010600030101010101" pitchFamily="2" charset="-122"/>
              </a:rPr>
              <a:t>( Note : UNIQUE and NOT NULL)</a:t>
            </a:r>
          </a:p>
          <a:p>
            <a:pPr>
              <a:lnSpc>
                <a:spcPct val="90000"/>
              </a:lnSpc>
            </a:pPr>
            <a:endParaRPr lang="en-US" altLang="zh-CN" dirty="0">
              <a:ea typeface="宋体" panose="02010600030101010101" pitchFamily="2" charset="-122"/>
            </a:endParaRPr>
          </a:p>
          <a:p>
            <a:pPr>
              <a:lnSpc>
                <a:spcPct val="90000"/>
              </a:lnSpc>
            </a:pPr>
            <a:endParaRPr lang="en-US" altLang="zh-CN" dirty="0">
              <a:ea typeface="宋体" panose="02010600030101010101" pitchFamily="2" charset="-122"/>
            </a:endParaRPr>
          </a:p>
          <a:p>
            <a:pPr>
              <a:lnSpc>
                <a:spcPct val="90000"/>
              </a:lnSpc>
            </a:pPr>
            <a:r>
              <a:rPr lang="en-US" altLang="zh-CN" dirty="0">
                <a:ea typeface="宋体" panose="02010600030101010101" pitchFamily="2" charset="-122"/>
              </a:rPr>
              <a:t>A </a:t>
            </a:r>
            <a:r>
              <a:rPr lang="en-US" altLang="zh-CN" b="1" i="1" dirty="0">
                <a:solidFill>
                  <a:schemeClr val="accent2"/>
                </a:solidFill>
                <a:ea typeface="宋体" panose="02010600030101010101" pitchFamily="2" charset="-122"/>
              </a:rPr>
              <a:t>candidate key</a:t>
            </a:r>
            <a:r>
              <a:rPr lang="en-US" altLang="zh-CN" b="1" dirty="0">
                <a:solidFill>
                  <a:schemeClr val="accent2"/>
                </a:solidFill>
                <a:ea typeface="宋体" panose="02010600030101010101" pitchFamily="2" charset="-122"/>
              </a:rPr>
              <a:t> </a:t>
            </a:r>
            <a:r>
              <a:rPr lang="en-US" altLang="zh-CN" dirty="0">
                <a:ea typeface="宋体" panose="02010600030101010101" pitchFamily="2" charset="-122"/>
              </a:rPr>
              <a:t>is a minimal </a:t>
            </a:r>
            <a:r>
              <a:rPr lang="en-US" altLang="zh-CN" dirty="0" err="1">
                <a:ea typeface="宋体" panose="02010600030101010101" pitchFamily="2" charset="-122"/>
              </a:rPr>
              <a:t>superkey</a:t>
            </a:r>
            <a:r>
              <a:rPr lang="en-US" altLang="zh-CN" dirty="0">
                <a:ea typeface="宋体" panose="02010600030101010101" pitchFamily="2" charset="-122"/>
              </a:rPr>
              <a:t> that uniquely identifies either an entity or a relationship,</a:t>
            </a:r>
          </a:p>
          <a:p>
            <a:pPr>
              <a:lnSpc>
                <a:spcPct val="90000"/>
              </a:lnSpc>
            </a:pPr>
            <a:r>
              <a:rPr lang="en-US" altLang="zh-CN" dirty="0">
                <a:ea typeface="宋体" panose="02010600030101010101" pitchFamily="2" charset="-122"/>
              </a:rPr>
              <a:t> e.g., social-security number, phone number. </a:t>
            </a:r>
            <a:r>
              <a:rPr lang="en-US" altLang="zh-CN" dirty="0">
                <a:solidFill>
                  <a:schemeClr val="accent1"/>
                </a:solidFill>
                <a:ea typeface="宋体" panose="02010600030101010101" pitchFamily="2" charset="-122"/>
              </a:rPr>
              <a:t>( Note : UNIQUE and NOT NULL)</a:t>
            </a:r>
          </a:p>
          <a:p>
            <a:pPr>
              <a:lnSpc>
                <a:spcPct val="90000"/>
              </a:lnSpc>
            </a:pPr>
            <a:endParaRPr lang="en-US" altLang="zh-CN" dirty="0">
              <a:ea typeface="宋体" panose="02010600030101010101" pitchFamily="2" charset="-122"/>
            </a:endParaRPr>
          </a:p>
          <a:p>
            <a:pPr>
              <a:lnSpc>
                <a:spcPct val="90000"/>
              </a:lnSpc>
            </a:pPr>
            <a:endParaRPr lang="en-US" altLang="zh-CN" dirty="0">
              <a:ea typeface="宋体" panose="02010600030101010101" pitchFamily="2" charset="-122"/>
            </a:endParaRPr>
          </a:p>
          <a:p>
            <a:pPr>
              <a:lnSpc>
                <a:spcPct val="90000"/>
              </a:lnSpc>
            </a:pPr>
            <a:r>
              <a:rPr lang="en-US" altLang="zh-CN" dirty="0">
                <a:ea typeface="宋体" panose="02010600030101010101" pitchFamily="2" charset="-122"/>
              </a:rPr>
              <a:t>A </a:t>
            </a:r>
            <a:r>
              <a:rPr lang="en-US" altLang="zh-CN" b="1" i="1" dirty="0">
                <a:solidFill>
                  <a:schemeClr val="accent2"/>
                </a:solidFill>
                <a:ea typeface="宋体" panose="02010600030101010101" pitchFamily="2" charset="-122"/>
              </a:rPr>
              <a:t>primary key</a:t>
            </a:r>
            <a:r>
              <a:rPr lang="en-US" altLang="zh-CN" b="1" dirty="0">
                <a:solidFill>
                  <a:schemeClr val="accent2"/>
                </a:solidFill>
                <a:ea typeface="宋体" panose="02010600030101010101" pitchFamily="2" charset="-122"/>
              </a:rPr>
              <a:t> </a:t>
            </a:r>
            <a:r>
              <a:rPr lang="en-US" altLang="zh-CN" dirty="0">
                <a:ea typeface="宋体" panose="02010600030101010101" pitchFamily="2" charset="-122"/>
              </a:rPr>
              <a:t>is a candidate key that is chosen by the database designer to identify the entities of an entity set. </a:t>
            </a:r>
            <a:r>
              <a:rPr lang="en-US" altLang="zh-CN" dirty="0">
                <a:solidFill>
                  <a:schemeClr val="accent1"/>
                </a:solidFill>
                <a:ea typeface="宋体" panose="02010600030101010101" pitchFamily="2" charset="-122"/>
              </a:rPr>
              <a:t>( Note : UNIQUE and NOT NULL</a:t>
            </a:r>
            <a:r>
              <a:rPr lang="en-US" altLang="zh-CN" dirty="0">
                <a:ea typeface="宋体" panose="02010600030101010101" pitchFamily="2" charset="-122"/>
              </a:rPr>
              <a:t>)</a:t>
            </a:r>
          </a:p>
          <a:p>
            <a:pPr>
              <a:lnSpc>
                <a:spcPct val="90000"/>
              </a:lnSpc>
            </a:pPr>
            <a:endParaRPr lang="en-US" altLang="zh-CN" dirty="0">
              <a:ea typeface="宋体" panose="02010600030101010101" pitchFamily="2" charset="-122"/>
            </a:endParaRPr>
          </a:p>
          <a:p>
            <a:pPr>
              <a:lnSpc>
                <a:spcPct val="90000"/>
              </a:lnSpc>
            </a:pPr>
            <a:r>
              <a:rPr lang="en-US" altLang="zh-CN" dirty="0">
                <a:ea typeface="宋体" panose="02010600030101010101" pitchFamily="2" charset="-122"/>
              </a:rPr>
              <a:t>A </a:t>
            </a:r>
            <a:r>
              <a:rPr lang="en-US" altLang="zh-CN" b="1" i="1" dirty="0">
                <a:solidFill>
                  <a:schemeClr val="accent2">
                    <a:lumMod val="75000"/>
                  </a:schemeClr>
                </a:solidFill>
                <a:ea typeface="宋体" panose="02010600030101010101" pitchFamily="2" charset="-122"/>
              </a:rPr>
              <a:t>Composite </a:t>
            </a:r>
            <a:r>
              <a:rPr lang="en-US" altLang="zh-CN" b="1" i="1" dirty="0">
                <a:solidFill>
                  <a:schemeClr val="accent2"/>
                </a:solidFill>
                <a:ea typeface="宋体" panose="02010600030101010101" pitchFamily="2" charset="-122"/>
              </a:rPr>
              <a:t> key</a:t>
            </a:r>
            <a:r>
              <a:rPr lang="en-US" altLang="zh-CN" b="1" dirty="0">
                <a:solidFill>
                  <a:schemeClr val="accent2"/>
                </a:solidFill>
                <a:ea typeface="宋体" panose="02010600030101010101" pitchFamily="2" charset="-122"/>
              </a:rPr>
              <a:t> </a:t>
            </a:r>
            <a:r>
              <a:rPr lang="en-US" altLang="zh-CN" dirty="0">
                <a:ea typeface="宋体" panose="02010600030101010101" pitchFamily="2" charset="-122"/>
              </a:rPr>
              <a:t>is a candidate key with more one attribute  to identify the entities of an entity set.</a:t>
            </a:r>
          </a:p>
          <a:p>
            <a:pPr>
              <a:lnSpc>
                <a:spcPct val="90000"/>
              </a:lnSpc>
            </a:pPr>
            <a:r>
              <a:rPr lang="en-US" altLang="zh-CN" dirty="0" err="1">
                <a:ea typeface="宋体" panose="02010600030101010101" pitchFamily="2" charset="-122"/>
              </a:rPr>
              <a:t>eg.</a:t>
            </a:r>
            <a:r>
              <a:rPr lang="en-US" altLang="zh-CN" dirty="0">
                <a:ea typeface="宋体" panose="02010600030101010101" pitchFamily="2" charset="-122"/>
              </a:rPr>
              <a:t>, {</a:t>
            </a:r>
            <a:r>
              <a:rPr lang="en-US" altLang="zh-CN" dirty="0" err="1">
                <a:ea typeface="宋体" panose="02010600030101010101" pitchFamily="2" charset="-122"/>
              </a:rPr>
              <a:t>stud_id</a:t>
            </a:r>
            <a:r>
              <a:rPr lang="en-US" altLang="zh-CN" dirty="0">
                <a:ea typeface="宋体" panose="02010600030101010101" pitchFamily="2" charset="-122"/>
              </a:rPr>
              <a:t>, </a:t>
            </a:r>
            <a:r>
              <a:rPr lang="en-US" altLang="zh-CN" dirty="0" err="1">
                <a:ea typeface="宋体" panose="02010600030101010101" pitchFamily="2" charset="-122"/>
              </a:rPr>
              <a:t>stud_email</a:t>
            </a:r>
            <a:r>
              <a:rPr lang="en-US" altLang="zh-CN" dirty="0">
                <a:ea typeface="宋体" panose="02010600030101010101" pitchFamily="2" charset="-122"/>
              </a:rPr>
              <a:t>, </a:t>
            </a:r>
            <a:r>
              <a:rPr lang="en-US" altLang="zh-CN" dirty="0" err="1">
                <a:ea typeface="宋体" panose="02010600030101010101" pitchFamily="2" charset="-122"/>
              </a:rPr>
              <a:t>stud_name</a:t>
            </a:r>
            <a:r>
              <a:rPr lang="en-US" altLang="zh-CN" dirty="0">
                <a:ea typeface="宋体" panose="02010600030101010101" pitchFamily="2" charset="-122"/>
              </a:rPr>
              <a:t>}</a:t>
            </a:r>
          </a:p>
          <a:p>
            <a:pPr>
              <a:lnSpc>
                <a:spcPct val="90000"/>
              </a:lnSpc>
            </a:pPr>
            <a:endParaRPr lang="en-US" altLang="zh-CN" dirty="0">
              <a:ea typeface="宋体" panose="02010600030101010101" pitchFamily="2" charset="-122"/>
            </a:endParaRPr>
          </a:p>
        </p:txBody>
      </p:sp>
      <p:sp>
        <p:nvSpPr>
          <p:cNvPr id="2" name="Rectangle 1"/>
          <p:cNvSpPr/>
          <p:nvPr/>
        </p:nvSpPr>
        <p:spPr>
          <a:xfrm>
            <a:off x="1038370" y="424934"/>
            <a:ext cx="1441420" cy="646331"/>
          </a:xfrm>
          <a:prstGeom prst="rect">
            <a:avLst/>
          </a:prstGeom>
        </p:spPr>
        <p:txBody>
          <a:bodyPr wrap="none">
            <a:spAutoFit/>
          </a:bodyPr>
          <a:lstStyle/>
          <a:p>
            <a:r>
              <a:rPr lang="en-IN" sz="3600" b="1" dirty="0">
                <a:solidFill>
                  <a:srgbClr val="7030A0"/>
                </a:solidFill>
                <a:latin typeface="Times New Roman" panose="02020603050405020304" pitchFamily="18" charset="0"/>
                <a:cs typeface="Times New Roman" panose="02020603050405020304" pitchFamily="18" charset="0"/>
              </a:rPr>
              <a:t>KEYS</a:t>
            </a:r>
          </a:p>
        </p:txBody>
      </p:sp>
    </p:spTree>
    <p:extLst>
      <p:ext uri="{BB962C8B-B14F-4D97-AF65-F5344CB8AC3E}">
        <p14:creationId xmlns:p14="http://schemas.microsoft.com/office/powerpoint/2010/main" val="2819588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476250" y="1733550"/>
            <a:ext cx="11258550" cy="1695450"/>
          </a:xfrm>
          <a:prstGeom prst="rect">
            <a:avLst/>
          </a:prstGeom>
        </p:spPr>
        <p:txBody>
          <a:bodyPr vert="horz" lIns="91440" tIns="45720" rIns="91440" bIns="45720" rtlCol="0">
            <a:normAutofit/>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a:ea typeface="宋体" panose="02010600030101010101" pitchFamily="2" charset="-122"/>
              </a:rPr>
              <a:t>A </a:t>
            </a:r>
            <a:r>
              <a:rPr lang="en-US" altLang="zh-CN" b="1" i="1" dirty="0">
                <a:solidFill>
                  <a:schemeClr val="accent2"/>
                </a:solidFill>
                <a:ea typeface="宋体" panose="02010600030101010101" pitchFamily="2" charset="-122"/>
              </a:rPr>
              <a:t>foreign key</a:t>
            </a:r>
            <a:r>
              <a:rPr lang="en-US" altLang="zh-CN" b="1" dirty="0">
                <a:solidFill>
                  <a:schemeClr val="accent2"/>
                </a:solidFill>
                <a:ea typeface="宋体" panose="02010600030101010101" pitchFamily="2" charset="-122"/>
              </a:rPr>
              <a:t> </a:t>
            </a:r>
            <a:r>
              <a:rPr lang="en-US" altLang="zh-CN" dirty="0">
                <a:ea typeface="宋体" panose="02010600030101010101" pitchFamily="2" charset="-122"/>
              </a:rPr>
              <a:t>is a set of one or more attributes of a strong entity set that are employed to construct the discriminator of a weak entity set.  The primary key of a weak entity set is formed by the primary key of the strong entity set on which it is existence-dependent</a:t>
            </a:r>
            <a:r>
              <a:rPr lang="en-US" altLang="zh-CN" sz="2800" dirty="0">
                <a:ea typeface="宋体" panose="02010600030101010101" pitchFamily="2" charset="-122"/>
              </a:rPr>
              <a:t>.</a:t>
            </a:r>
          </a:p>
          <a:p>
            <a:pPr>
              <a:lnSpc>
                <a:spcPct val="90000"/>
              </a:lnSpc>
            </a:pPr>
            <a:endParaRPr lang="en-US" altLang="zh-CN" sz="2800" dirty="0">
              <a:ea typeface="宋体" panose="02010600030101010101" pitchFamily="2" charset="-122"/>
            </a:endParaRPr>
          </a:p>
          <a:p>
            <a:pPr>
              <a:lnSpc>
                <a:spcPct val="90000"/>
              </a:lnSpc>
            </a:pPr>
            <a:endParaRPr lang="en-US" altLang="zh-CN" sz="2800" dirty="0">
              <a:ea typeface="宋体" panose="02010600030101010101" pitchFamily="2" charset="-122"/>
            </a:endParaRPr>
          </a:p>
        </p:txBody>
      </p:sp>
      <p:sp>
        <p:nvSpPr>
          <p:cNvPr id="2" name="Rectangle 1"/>
          <p:cNvSpPr/>
          <p:nvPr/>
        </p:nvSpPr>
        <p:spPr>
          <a:xfrm>
            <a:off x="1035052" y="405884"/>
            <a:ext cx="1861407" cy="830997"/>
          </a:xfrm>
          <a:prstGeom prst="rect">
            <a:avLst/>
          </a:prstGeom>
        </p:spPr>
        <p:txBody>
          <a:bodyPr wrap="none">
            <a:spAutoFit/>
          </a:bodyPr>
          <a:lstStyle/>
          <a:p>
            <a:r>
              <a:rPr lang="en-IN" sz="4800" b="1" dirty="0">
                <a:solidFill>
                  <a:srgbClr val="7030A0"/>
                </a:solidFill>
                <a:latin typeface="Times New Roman" panose="02020603050405020304" pitchFamily="18" charset="0"/>
                <a:cs typeface="Times New Roman" panose="02020603050405020304" pitchFamily="18" charset="0"/>
              </a:rPr>
              <a:t>KEYS</a:t>
            </a:r>
            <a:endParaRPr lang="en-IN" sz="4800" b="1" dirty="0"/>
          </a:p>
        </p:txBody>
      </p:sp>
      <p:pic>
        <p:nvPicPr>
          <p:cNvPr id="1026" name="Picture 2" descr="Foreign Key in DBMS">
            <a:extLst>
              <a:ext uri="{FF2B5EF4-FFF2-40B4-BE49-F238E27FC236}">
                <a16:creationId xmlns:a16="http://schemas.microsoft.com/office/drawing/2014/main" id="{18F82C24-E036-407E-9D9E-2F991EED1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 y="3524250"/>
            <a:ext cx="523875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eign Key in DBMS">
            <a:extLst>
              <a:ext uri="{FF2B5EF4-FFF2-40B4-BE49-F238E27FC236}">
                <a16:creationId xmlns:a16="http://schemas.microsoft.com/office/drawing/2014/main" id="{8EE83302-B8EC-4834-A1F3-6DF937C2E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2" y="3390900"/>
            <a:ext cx="476250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764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sz="3600" b="1" dirty="0">
                <a:solidFill>
                  <a:srgbClr val="7030A0"/>
                </a:solidFill>
              </a:rPr>
              <a:t>Attributes </a:t>
            </a:r>
          </a:p>
        </p:txBody>
      </p:sp>
      <p:pic>
        <p:nvPicPr>
          <p:cNvPr id="5" name="Picture 4">
            <a:extLst>
              <a:ext uri="{FF2B5EF4-FFF2-40B4-BE49-F238E27FC236}">
                <a16:creationId xmlns:a16="http://schemas.microsoft.com/office/drawing/2014/main" id="{A5CB5C84-469F-460E-BC1A-058EE540B589}"/>
              </a:ext>
            </a:extLst>
          </p:cNvPr>
          <p:cNvPicPr>
            <a:picLocks noChangeAspect="1"/>
          </p:cNvPicPr>
          <p:nvPr/>
        </p:nvPicPr>
        <p:blipFill>
          <a:blip r:embed="rId2"/>
          <a:stretch>
            <a:fillRect/>
          </a:stretch>
        </p:blipFill>
        <p:spPr>
          <a:xfrm>
            <a:off x="1252537" y="1638300"/>
            <a:ext cx="7667625" cy="3448050"/>
          </a:xfrm>
          <a:prstGeom prst="rect">
            <a:avLst/>
          </a:prstGeom>
        </p:spPr>
      </p:pic>
      <p:pic>
        <p:nvPicPr>
          <p:cNvPr id="7" name="Picture 6">
            <a:extLst>
              <a:ext uri="{FF2B5EF4-FFF2-40B4-BE49-F238E27FC236}">
                <a16:creationId xmlns:a16="http://schemas.microsoft.com/office/drawing/2014/main" id="{022B471D-61D8-4A17-9CDE-8A3CA4FCC118}"/>
              </a:ext>
            </a:extLst>
          </p:cNvPr>
          <p:cNvPicPr>
            <a:picLocks noChangeAspect="1"/>
          </p:cNvPicPr>
          <p:nvPr/>
        </p:nvPicPr>
        <p:blipFill>
          <a:blip r:embed="rId3"/>
          <a:stretch>
            <a:fillRect/>
          </a:stretch>
        </p:blipFill>
        <p:spPr>
          <a:xfrm>
            <a:off x="1181100" y="4729162"/>
            <a:ext cx="6705600" cy="1762125"/>
          </a:xfrm>
          <a:prstGeom prst="rect">
            <a:avLst/>
          </a:prstGeom>
        </p:spPr>
      </p:pic>
    </p:spTree>
    <p:extLst>
      <p:ext uri="{BB962C8B-B14F-4D97-AF65-F5344CB8AC3E}">
        <p14:creationId xmlns:p14="http://schemas.microsoft.com/office/powerpoint/2010/main" val="1834252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sz="3600" b="1" dirty="0">
                <a:solidFill>
                  <a:srgbClr val="7030A0"/>
                </a:solidFill>
              </a:rPr>
              <a:t>Attributes </a:t>
            </a:r>
          </a:p>
          <a:p>
            <a:endParaRPr lang="en-IN" dirty="0">
              <a:solidFill>
                <a:srgbClr val="7030A0"/>
              </a:solidFill>
            </a:endParaRPr>
          </a:p>
        </p:txBody>
      </p:sp>
      <p:pic>
        <p:nvPicPr>
          <p:cNvPr id="5" name="Picture 4">
            <a:extLst>
              <a:ext uri="{FF2B5EF4-FFF2-40B4-BE49-F238E27FC236}">
                <a16:creationId xmlns:a16="http://schemas.microsoft.com/office/drawing/2014/main" id="{1194DDE0-D6C6-44B9-BEE5-D023E0B79697}"/>
              </a:ext>
            </a:extLst>
          </p:cNvPr>
          <p:cNvPicPr>
            <a:picLocks noChangeAspect="1"/>
          </p:cNvPicPr>
          <p:nvPr/>
        </p:nvPicPr>
        <p:blipFill>
          <a:blip r:embed="rId2"/>
          <a:stretch>
            <a:fillRect/>
          </a:stretch>
        </p:blipFill>
        <p:spPr>
          <a:xfrm>
            <a:off x="3728312" y="1728787"/>
            <a:ext cx="7806463" cy="4471988"/>
          </a:xfrm>
          <a:prstGeom prst="rect">
            <a:avLst/>
          </a:prstGeom>
        </p:spPr>
      </p:pic>
      <p:sp>
        <p:nvSpPr>
          <p:cNvPr id="2" name="TextBox 1">
            <a:extLst>
              <a:ext uri="{FF2B5EF4-FFF2-40B4-BE49-F238E27FC236}">
                <a16:creationId xmlns:a16="http://schemas.microsoft.com/office/drawing/2014/main" id="{FBB5AC97-6B16-46C8-AD61-55C58925A824}"/>
              </a:ext>
            </a:extLst>
          </p:cNvPr>
          <p:cNvSpPr txBox="1"/>
          <p:nvPr/>
        </p:nvSpPr>
        <p:spPr>
          <a:xfrm>
            <a:off x="406400" y="1895475"/>
            <a:ext cx="3003550" cy="2308324"/>
          </a:xfrm>
          <a:prstGeom prst="rect">
            <a:avLst/>
          </a:prstGeom>
          <a:noFill/>
        </p:spPr>
        <p:txBody>
          <a:bodyPr wrap="square" rtlCol="0">
            <a:spAutoFit/>
          </a:bodyPr>
          <a:lstStyle/>
          <a:p>
            <a:r>
              <a:rPr lang="en-IN" dirty="0"/>
              <a:t>Construct ER:</a:t>
            </a:r>
          </a:p>
          <a:p>
            <a:endParaRPr lang="en-US" dirty="0"/>
          </a:p>
          <a:p>
            <a:r>
              <a:rPr lang="en-US" dirty="0"/>
              <a:t>Employee has SSN, salary, Age, </a:t>
            </a:r>
            <a:r>
              <a:rPr lang="en-US" dirty="0" err="1"/>
              <a:t>DOB,phone</a:t>
            </a:r>
            <a:r>
              <a:rPr lang="en-US" dirty="0"/>
              <a:t> numbers, Address of each employee complete address has  door# , bldg. ,street, area, city, state.</a:t>
            </a:r>
          </a:p>
          <a:p>
            <a:r>
              <a:rPr lang="en-US" dirty="0"/>
              <a:t> </a:t>
            </a:r>
          </a:p>
        </p:txBody>
      </p:sp>
    </p:spTree>
    <p:extLst>
      <p:ext uri="{BB962C8B-B14F-4D97-AF65-F5344CB8AC3E}">
        <p14:creationId xmlns:p14="http://schemas.microsoft.com/office/powerpoint/2010/main" val="82408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27788" y="295861"/>
            <a:ext cx="2888932" cy="830997"/>
          </a:xfrm>
          <a:prstGeom prst="rect">
            <a:avLst/>
          </a:prstGeom>
        </p:spPr>
        <p:txBody>
          <a:bodyPr wrap="none">
            <a:spAutoFit/>
          </a:bodyPr>
          <a:lstStyle/>
          <a:p>
            <a:r>
              <a:rPr lang="en-IN" sz="4800" b="1" dirty="0">
                <a:solidFill>
                  <a:srgbClr val="7030A0"/>
                </a:solidFill>
              </a:rPr>
              <a:t>Attributes </a:t>
            </a:r>
          </a:p>
        </p:txBody>
      </p:sp>
      <p:pic>
        <p:nvPicPr>
          <p:cNvPr id="7" name="Picture 6">
            <a:extLst>
              <a:ext uri="{FF2B5EF4-FFF2-40B4-BE49-F238E27FC236}">
                <a16:creationId xmlns:a16="http://schemas.microsoft.com/office/drawing/2014/main" id="{C43F5760-0B7B-4F80-B1EF-2640AE81D148}"/>
              </a:ext>
            </a:extLst>
          </p:cNvPr>
          <p:cNvPicPr>
            <a:picLocks noChangeAspect="1"/>
          </p:cNvPicPr>
          <p:nvPr/>
        </p:nvPicPr>
        <p:blipFill>
          <a:blip r:embed="rId2"/>
          <a:stretch>
            <a:fillRect/>
          </a:stretch>
        </p:blipFill>
        <p:spPr>
          <a:xfrm>
            <a:off x="1924050" y="1661028"/>
            <a:ext cx="7219950" cy="4500382"/>
          </a:xfrm>
          <a:prstGeom prst="rect">
            <a:avLst/>
          </a:prstGeom>
        </p:spPr>
      </p:pic>
    </p:spTree>
    <p:extLst>
      <p:ext uri="{BB962C8B-B14F-4D97-AF65-F5344CB8AC3E}">
        <p14:creationId xmlns:p14="http://schemas.microsoft.com/office/powerpoint/2010/main" val="1878425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4762AF-4AFB-48FC-A510-46A94AAD7839}"/>
              </a:ext>
            </a:extLst>
          </p:cNvPr>
          <p:cNvSpPr>
            <a:spLocks noGrp="1"/>
          </p:cNvSpPr>
          <p:nvPr>
            <p:ph idx="1"/>
          </p:nvPr>
        </p:nvSpPr>
        <p:spPr>
          <a:xfrm>
            <a:off x="406400" y="1503363"/>
            <a:ext cx="6375400" cy="4525963"/>
          </a:xfrm>
        </p:spPr>
        <p:txBody>
          <a:bodyPr>
            <a:normAutofit fontScale="47500" lnSpcReduction="20000"/>
          </a:bodyPr>
          <a:lstStyle/>
          <a:p>
            <a:pPr marL="0" indent="0"/>
            <a:r>
              <a:rPr lang="en-IN" sz="3300" dirty="0"/>
              <a:t>1.Determine the type of attributes in </a:t>
            </a:r>
          </a:p>
          <a:p>
            <a:pPr marL="0" indent="0"/>
            <a:r>
              <a:rPr lang="en-IN" sz="3300" dirty="0"/>
              <a:t>    </a:t>
            </a:r>
            <a:r>
              <a:rPr lang="en-IN" sz="3300" b="1" dirty="0"/>
              <a:t>Customer(name, age, </a:t>
            </a:r>
            <a:r>
              <a:rPr lang="en-IN" sz="3300" b="1" dirty="0" err="1"/>
              <a:t>addr</a:t>
            </a:r>
            <a:r>
              <a:rPr lang="en-IN" sz="3300" b="1" dirty="0"/>
              <a:t>, </a:t>
            </a:r>
            <a:r>
              <a:rPr lang="en-IN" sz="3300" b="1" dirty="0" err="1"/>
              <a:t>phno</a:t>
            </a:r>
            <a:r>
              <a:rPr lang="en-IN" sz="3300" b="1" dirty="0"/>
              <a:t>, DOB)</a:t>
            </a:r>
          </a:p>
          <a:p>
            <a:pPr marL="0" indent="0"/>
            <a:endParaRPr lang="en-IN" sz="3300" b="1" dirty="0"/>
          </a:p>
          <a:p>
            <a:r>
              <a:rPr lang="en-IN" sz="3300" dirty="0"/>
              <a:t>2. If an </a:t>
            </a:r>
            <a:r>
              <a:rPr lang="en-IN" sz="3300" b="1" dirty="0"/>
              <a:t>Employee can reside at the HQ and </a:t>
            </a:r>
            <a:r>
              <a:rPr lang="en-IN" sz="3300" b="1" dirty="0" err="1"/>
              <a:t>Bcity</a:t>
            </a:r>
            <a:r>
              <a:rPr lang="en-IN" sz="3300" dirty="0"/>
              <a:t>. Also that this </a:t>
            </a:r>
            <a:r>
              <a:rPr lang="en-IN" sz="3300" dirty="0" err="1"/>
              <a:t>addr</a:t>
            </a:r>
            <a:r>
              <a:rPr lang="en-IN" sz="3300" dirty="0"/>
              <a:t> is further divided as door#, street and city . What will this attribute </a:t>
            </a:r>
            <a:r>
              <a:rPr lang="en-IN" sz="3300" dirty="0" err="1"/>
              <a:t>addr</a:t>
            </a:r>
            <a:r>
              <a:rPr lang="en-IN" sz="3300" dirty="0"/>
              <a:t> be?</a:t>
            </a:r>
          </a:p>
          <a:p>
            <a:endParaRPr lang="en-IN" sz="3300" dirty="0"/>
          </a:p>
          <a:p>
            <a:r>
              <a:rPr lang="en-IN" sz="3300" dirty="0"/>
              <a:t>3. Consider the </a:t>
            </a:r>
            <a:r>
              <a:rPr lang="en-IN" sz="3300" b="1" dirty="0"/>
              <a:t>book</a:t>
            </a:r>
            <a:r>
              <a:rPr lang="en-IN" sz="3300" dirty="0"/>
              <a:t> table : find super key, Primary key, Candidate key.</a:t>
            </a:r>
          </a:p>
          <a:p>
            <a:endParaRPr lang="en-IN" sz="3300" dirty="0"/>
          </a:p>
          <a:p>
            <a:r>
              <a:rPr lang="en-IN" sz="3300" dirty="0"/>
              <a:t>4. For person entity find </a:t>
            </a:r>
            <a:r>
              <a:rPr lang="en-IN" sz="3300" dirty="0" err="1"/>
              <a:t>Pk,Ck</a:t>
            </a:r>
            <a:r>
              <a:rPr lang="en-IN" sz="3300" dirty="0"/>
              <a:t>?</a:t>
            </a:r>
          </a:p>
          <a:p>
            <a:endParaRPr lang="en-IN" sz="3300" dirty="0"/>
          </a:p>
          <a:p>
            <a:r>
              <a:rPr lang="en-IN" sz="3300" dirty="0"/>
              <a:t>5. If </a:t>
            </a:r>
            <a:r>
              <a:rPr lang="en-IN" sz="3300" b="1" dirty="0"/>
              <a:t>K1={ID} </a:t>
            </a:r>
            <a:r>
              <a:rPr lang="en-IN" sz="3300" dirty="0"/>
              <a:t>and </a:t>
            </a:r>
            <a:r>
              <a:rPr lang="en-IN" sz="3300" b="1" dirty="0"/>
              <a:t>K2{name, </a:t>
            </a:r>
            <a:r>
              <a:rPr lang="en-IN" sz="3300" b="1" dirty="0" err="1"/>
              <a:t>addr</a:t>
            </a:r>
            <a:r>
              <a:rPr lang="en-IN" sz="3300" b="1" dirty="0"/>
              <a:t>} </a:t>
            </a:r>
            <a:r>
              <a:rPr lang="en-IN" sz="3300" dirty="0"/>
              <a:t>which one should be Pk?</a:t>
            </a:r>
          </a:p>
          <a:p>
            <a:endParaRPr lang="en-IN" sz="3300" dirty="0"/>
          </a:p>
          <a:p>
            <a:r>
              <a:rPr lang="en-IN" sz="3300" dirty="0"/>
              <a:t>6. Find Composite Key attributes or alternate key attributes?</a:t>
            </a:r>
          </a:p>
          <a:p>
            <a:r>
              <a:rPr lang="en-IN" sz="3300" dirty="0"/>
              <a:t>  </a:t>
            </a:r>
            <a:r>
              <a:rPr lang="en-IN" sz="3300" b="1" dirty="0"/>
              <a:t>Order{ </a:t>
            </a:r>
            <a:r>
              <a:rPr lang="en-IN" sz="3300" b="1" dirty="0" err="1"/>
              <a:t>Custid</a:t>
            </a:r>
            <a:r>
              <a:rPr lang="en-IN" sz="3300" b="1" dirty="0"/>
              <a:t>, </a:t>
            </a:r>
            <a:r>
              <a:rPr lang="en-IN" sz="3300" b="1" dirty="0" err="1"/>
              <a:t>orderid</a:t>
            </a:r>
            <a:r>
              <a:rPr lang="en-IN" sz="3300" b="1" dirty="0"/>
              <a:t>, sales}</a:t>
            </a:r>
          </a:p>
          <a:p>
            <a:r>
              <a:rPr lang="en-IN" sz="3300" b="1" dirty="0"/>
              <a:t>  Student{ Sid, name, </a:t>
            </a:r>
            <a:r>
              <a:rPr lang="en-IN" sz="3300" b="1" dirty="0" err="1"/>
              <a:t>addr</a:t>
            </a:r>
            <a:r>
              <a:rPr lang="en-IN" sz="3300" b="1" dirty="0"/>
              <a:t>, mark}</a:t>
            </a:r>
          </a:p>
          <a:p>
            <a:r>
              <a:rPr lang="en-IN" dirty="0"/>
              <a:t>   </a:t>
            </a:r>
          </a:p>
          <a:p>
            <a:endParaRPr lang="en-US" dirty="0"/>
          </a:p>
        </p:txBody>
      </p:sp>
      <p:sp>
        <p:nvSpPr>
          <p:cNvPr id="3" name="Content Placeholder 2">
            <a:extLst>
              <a:ext uri="{FF2B5EF4-FFF2-40B4-BE49-F238E27FC236}">
                <a16:creationId xmlns:a16="http://schemas.microsoft.com/office/drawing/2014/main" id="{F1BA214A-BF59-4BB7-819A-C779D27CD786}"/>
              </a:ext>
            </a:extLst>
          </p:cNvPr>
          <p:cNvSpPr>
            <a:spLocks noGrp="1"/>
          </p:cNvSpPr>
          <p:nvPr>
            <p:ph sz="quarter" idx="10"/>
          </p:nvPr>
        </p:nvSpPr>
        <p:spPr/>
        <p:txBody>
          <a:bodyPr/>
          <a:lstStyle/>
          <a:p>
            <a:r>
              <a:rPr lang="en-IN" dirty="0"/>
              <a:t>Answer these:</a:t>
            </a:r>
            <a:endParaRPr lang="en-US" dirty="0"/>
          </a:p>
        </p:txBody>
      </p:sp>
      <p:pic>
        <p:nvPicPr>
          <p:cNvPr id="5" name="Picture 4">
            <a:extLst>
              <a:ext uri="{FF2B5EF4-FFF2-40B4-BE49-F238E27FC236}">
                <a16:creationId xmlns:a16="http://schemas.microsoft.com/office/drawing/2014/main" id="{5EFCC8DB-6571-4902-8B24-532E2161484F}"/>
              </a:ext>
            </a:extLst>
          </p:cNvPr>
          <p:cNvPicPr>
            <a:picLocks noChangeAspect="1"/>
          </p:cNvPicPr>
          <p:nvPr/>
        </p:nvPicPr>
        <p:blipFill>
          <a:blip r:embed="rId2"/>
          <a:stretch>
            <a:fillRect/>
          </a:stretch>
        </p:blipFill>
        <p:spPr>
          <a:xfrm>
            <a:off x="7379034" y="1764268"/>
            <a:ext cx="4406566" cy="2286000"/>
          </a:xfrm>
          <a:prstGeom prst="rect">
            <a:avLst/>
          </a:prstGeom>
        </p:spPr>
      </p:pic>
      <p:sp>
        <p:nvSpPr>
          <p:cNvPr id="7" name="TextBox 6">
            <a:extLst>
              <a:ext uri="{FF2B5EF4-FFF2-40B4-BE49-F238E27FC236}">
                <a16:creationId xmlns:a16="http://schemas.microsoft.com/office/drawing/2014/main" id="{03F366C8-1763-4011-933E-8075A2B0380A}"/>
              </a:ext>
            </a:extLst>
          </p:cNvPr>
          <p:cNvSpPr txBox="1"/>
          <p:nvPr/>
        </p:nvSpPr>
        <p:spPr>
          <a:xfrm>
            <a:off x="7537784" y="1493838"/>
            <a:ext cx="6096000" cy="369332"/>
          </a:xfrm>
          <a:prstGeom prst="rect">
            <a:avLst/>
          </a:prstGeom>
          <a:noFill/>
        </p:spPr>
        <p:txBody>
          <a:bodyPr wrap="square">
            <a:spAutoFit/>
          </a:bodyPr>
          <a:lstStyle/>
          <a:p>
            <a:r>
              <a:rPr lang="en-IN" dirty="0"/>
              <a:t>book table </a:t>
            </a:r>
            <a:endParaRPr lang="en-US" dirty="0"/>
          </a:p>
        </p:txBody>
      </p:sp>
      <p:pic>
        <p:nvPicPr>
          <p:cNvPr id="9" name="Picture 8">
            <a:extLst>
              <a:ext uri="{FF2B5EF4-FFF2-40B4-BE49-F238E27FC236}">
                <a16:creationId xmlns:a16="http://schemas.microsoft.com/office/drawing/2014/main" id="{D211DC17-A4BD-4BCC-8C45-2E446B5C1F1F}"/>
              </a:ext>
            </a:extLst>
          </p:cNvPr>
          <p:cNvPicPr>
            <a:picLocks noChangeAspect="1"/>
          </p:cNvPicPr>
          <p:nvPr/>
        </p:nvPicPr>
        <p:blipFill>
          <a:blip r:embed="rId3"/>
          <a:stretch>
            <a:fillRect/>
          </a:stretch>
        </p:blipFill>
        <p:spPr>
          <a:xfrm>
            <a:off x="7204075" y="4320698"/>
            <a:ext cx="4581525" cy="1276350"/>
          </a:xfrm>
          <a:prstGeom prst="rect">
            <a:avLst/>
          </a:prstGeom>
        </p:spPr>
      </p:pic>
    </p:spTree>
    <p:extLst>
      <p:ext uri="{BB962C8B-B14F-4D97-AF65-F5344CB8AC3E}">
        <p14:creationId xmlns:p14="http://schemas.microsoft.com/office/powerpoint/2010/main" val="647165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106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IN" sz="7200" b="1" dirty="0">
              <a:solidFill>
                <a:srgbClr val="7030A0"/>
              </a:solidFill>
            </a:endParaRPr>
          </a:p>
          <a:p>
            <a:r>
              <a:rPr lang="en-IN" sz="7200" b="1" dirty="0">
                <a:solidFill>
                  <a:srgbClr val="7030A0"/>
                </a:solidFill>
              </a:rPr>
              <a:t>          QUESTION???</a:t>
            </a:r>
          </a:p>
        </p:txBody>
      </p:sp>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val="2791991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ER Models</a:t>
            </a:r>
          </a:p>
        </p:txBody>
      </p:sp>
      <p:pic>
        <p:nvPicPr>
          <p:cNvPr id="5" name="Picture 4">
            <a:extLst>
              <a:ext uri="{FF2B5EF4-FFF2-40B4-BE49-F238E27FC236}">
                <a16:creationId xmlns:a16="http://schemas.microsoft.com/office/drawing/2014/main" id="{FE4B4C73-EF06-4A34-B0EB-888A89DCE2A6}"/>
              </a:ext>
            </a:extLst>
          </p:cNvPr>
          <p:cNvPicPr>
            <a:picLocks noChangeAspect="1"/>
          </p:cNvPicPr>
          <p:nvPr/>
        </p:nvPicPr>
        <p:blipFill>
          <a:blip r:embed="rId2"/>
          <a:stretch>
            <a:fillRect/>
          </a:stretch>
        </p:blipFill>
        <p:spPr>
          <a:xfrm>
            <a:off x="2400300" y="1814512"/>
            <a:ext cx="6096000" cy="4200525"/>
          </a:xfrm>
          <a:prstGeom prst="rect">
            <a:avLst/>
          </a:prstGeom>
        </p:spPr>
      </p:pic>
    </p:spTree>
    <p:extLst>
      <p:ext uri="{BB962C8B-B14F-4D97-AF65-F5344CB8AC3E}">
        <p14:creationId xmlns:p14="http://schemas.microsoft.com/office/powerpoint/2010/main" val="3886814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563003" y="2678502"/>
            <a:ext cx="8432800" cy="1143000"/>
          </a:xfrm>
        </p:spPr>
        <p:txBody>
          <a:bodyPr/>
          <a:lstStyle/>
          <a:p>
            <a:r>
              <a:rPr lang="en-IN" dirty="0">
                <a:solidFill>
                  <a:srgbClr val="7030A0"/>
                </a:solidFill>
              </a:rPr>
              <a:t>REVIEW of DBMS TERMS</a:t>
            </a:r>
          </a:p>
        </p:txBody>
      </p:sp>
    </p:spTree>
    <p:extLst>
      <p:ext uri="{BB962C8B-B14F-4D97-AF65-F5344CB8AC3E}">
        <p14:creationId xmlns:p14="http://schemas.microsoft.com/office/powerpoint/2010/main" val="4062814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728" y="183892"/>
            <a:ext cx="6781872" cy="1107996"/>
          </a:xfrm>
          <a:prstGeom prst="rect">
            <a:avLst/>
          </a:prstGeom>
        </p:spPr>
        <p:txBody>
          <a:bodyPr wrap="square">
            <a:spAutoFit/>
          </a:bodyPr>
          <a:lstStyle/>
          <a:p>
            <a:r>
              <a:rPr lang="en-IN" sz="6600" b="1" dirty="0">
                <a:solidFill>
                  <a:srgbClr val="7030A0"/>
                </a:solidFill>
              </a:rPr>
              <a:t>Relationship</a:t>
            </a:r>
          </a:p>
        </p:txBody>
      </p:sp>
      <p:pic>
        <p:nvPicPr>
          <p:cNvPr id="7" name="Picture 6">
            <a:extLst>
              <a:ext uri="{FF2B5EF4-FFF2-40B4-BE49-F238E27FC236}">
                <a16:creationId xmlns:a16="http://schemas.microsoft.com/office/drawing/2014/main" id="{C3EFE281-8915-4A40-B5F6-EA69E1F8FD58}"/>
              </a:ext>
            </a:extLst>
          </p:cNvPr>
          <p:cNvPicPr>
            <a:picLocks noChangeAspect="1"/>
          </p:cNvPicPr>
          <p:nvPr/>
        </p:nvPicPr>
        <p:blipFill>
          <a:blip r:embed="rId2"/>
          <a:stretch>
            <a:fillRect/>
          </a:stretch>
        </p:blipFill>
        <p:spPr>
          <a:xfrm>
            <a:off x="232003" y="1791379"/>
            <a:ext cx="5463948" cy="4124325"/>
          </a:xfrm>
          <a:prstGeom prst="rect">
            <a:avLst/>
          </a:prstGeom>
        </p:spPr>
      </p:pic>
      <p:pic>
        <p:nvPicPr>
          <p:cNvPr id="9" name="Picture 8">
            <a:extLst>
              <a:ext uri="{FF2B5EF4-FFF2-40B4-BE49-F238E27FC236}">
                <a16:creationId xmlns:a16="http://schemas.microsoft.com/office/drawing/2014/main" id="{BB202A37-4D45-4D5D-A444-BEE61408CD38}"/>
              </a:ext>
            </a:extLst>
          </p:cNvPr>
          <p:cNvPicPr>
            <a:picLocks noChangeAspect="1"/>
          </p:cNvPicPr>
          <p:nvPr/>
        </p:nvPicPr>
        <p:blipFill>
          <a:blip r:embed="rId3"/>
          <a:stretch>
            <a:fillRect/>
          </a:stretch>
        </p:blipFill>
        <p:spPr>
          <a:xfrm>
            <a:off x="5848350" y="2133600"/>
            <a:ext cx="5943600" cy="386715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E1AC822-0F74-4BFE-8F18-77670585DDC3}"/>
                  </a:ext>
                </a:extLst>
              </p14:cNvPr>
              <p14:cNvContentPartPr/>
              <p14:nvPr/>
            </p14:nvContentPartPr>
            <p14:xfrm>
              <a:off x="439995" y="2560995"/>
              <a:ext cx="4863600" cy="469440"/>
            </p14:xfrm>
          </p:contentPart>
        </mc:Choice>
        <mc:Fallback xmlns="">
          <p:pic>
            <p:nvPicPr>
              <p:cNvPr id="2" name="Ink 1">
                <a:extLst>
                  <a:ext uri="{FF2B5EF4-FFF2-40B4-BE49-F238E27FC236}">
                    <a16:creationId xmlns:a16="http://schemas.microsoft.com/office/drawing/2014/main" id="{0E1AC822-0F74-4BFE-8F18-77670585DDC3}"/>
                  </a:ext>
                </a:extLst>
              </p:cNvPr>
              <p:cNvPicPr/>
              <p:nvPr/>
            </p:nvPicPr>
            <p:blipFill>
              <a:blip r:embed="rId5"/>
              <a:stretch>
                <a:fillRect/>
              </a:stretch>
            </p:blipFill>
            <p:spPr>
              <a:xfrm>
                <a:off x="386355" y="2453355"/>
                <a:ext cx="4971240" cy="685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3D3C93E8-D539-454C-A17E-71845FD75D68}"/>
                  </a:ext>
                </a:extLst>
              </p14:cNvPr>
              <p14:cNvContentPartPr/>
              <p14:nvPr/>
            </p14:nvContentPartPr>
            <p14:xfrm>
              <a:off x="485355" y="2523915"/>
              <a:ext cx="1279080" cy="96840"/>
            </p14:xfrm>
          </p:contentPart>
        </mc:Choice>
        <mc:Fallback xmlns="">
          <p:pic>
            <p:nvPicPr>
              <p:cNvPr id="3" name="Ink 2">
                <a:extLst>
                  <a:ext uri="{FF2B5EF4-FFF2-40B4-BE49-F238E27FC236}">
                    <a16:creationId xmlns:a16="http://schemas.microsoft.com/office/drawing/2014/main" id="{3D3C93E8-D539-454C-A17E-71845FD75D68}"/>
                  </a:ext>
                </a:extLst>
              </p:cNvPr>
              <p:cNvPicPr/>
              <p:nvPr/>
            </p:nvPicPr>
            <p:blipFill>
              <a:blip r:embed="rId7"/>
              <a:stretch>
                <a:fillRect/>
              </a:stretch>
            </p:blipFill>
            <p:spPr>
              <a:xfrm>
                <a:off x="431715" y="2415915"/>
                <a:ext cx="1386720" cy="312480"/>
              </a:xfrm>
              <a:prstGeom prst="rect">
                <a:avLst/>
              </a:prstGeom>
            </p:spPr>
          </p:pic>
        </mc:Fallback>
      </mc:AlternateContent>
    </p:spTree>
    <p:extLst>
      <p:ext uri="{BB962C8B-B14F-4D97-AF65-F5344CB8AC3E}">
        <p14:creationId xmlns:p14="http://schemas.microsoft.com/office/powerpoint/2010/main" val="38101152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76C699-C4F9-46D3-9DD3-E19C608F72EC}"/>
              </a:ext>
            </a:extLst>
          </p:cNvPr>
          <p:cNvSpPr>
            <a:spLocks noGrp="1"/>
          </p:cNvSpPr>
          <p:nvPr>
            <p:ph sz="quarter" idx="10"/>
          </p:nvPr>
        </p:nvSpPr>
        <p:spPr/>
        <p:txBody>
          <a:bodyPr/>
          <a:lstStyle/>
          <a:p>
            <a:r>
              <a:rPr lang="en-IN" sz="3600" b="1" dirty="0">
                <a:solidFill>
                  <a:srgbClr val="7030A0"/>
                </a:solidFill>
              </a:rPr>
              <a:t>Relationship</a:t>
            </a:r>
          </a:p>
          <a:p>
            <a:endParaRPr lang="en-US" dirty="0"/>
          </a:p>
        </p:txBody>
      </p:sp>
      <p:pic>
        <p:nvPicPr>
          <p:cNvPr id="7" name="Picture 6">
            <a:extLst>
              <a:ext uri="{FF2B5EF4-FFF2-40B4-BE49-F238E27FC236}">
                <a16:creationId xmlns:a16="http://schemas.microsoft.com/office/drawing/2014/main" id="{DAB02878-CE44-4327-BE4D-4436DCFEDEC4}"/>
              </a:ext>
            </a:extLst>
          </p:cNvPr>
          <p:cNvPicPr>
            <a:picLocks noChangeAspect="1"/>
          </p:cNvPicPr>
          <p:nvPr/>
        </p:nvPicPr>
        <p:blipFill>
          <a:blip r:embed="rId2"/>
          <a:stretch>
            <a:fillRect/>
          </a:stretch>
        </p:blipFill>
        <p:spPr>
          <a:xfrm>
            <a:off x="406400" y="1408850"/>
            <a:ext cx="5734050" cy="1038225"/>
          </a:xfrm>
          <a:prstGeom prst="rect">
            <a:avLst/>
          </a:prstGeom>
        </p:spPr>
      </p:pic>
      <p:pic>
        <p:nvPicPr>
          <p:cNvPr id="9" name="Picture 8">
            <a:extLst>
              <a:ext uri="{FF2B5EF4-FFF2-40B4-BE49-F238E27FC236}">
                <a16:creationId xmlns:a16="http://schemas.microsoft.com/office/drawing/2014/main" id="{AF920DCF-4C40-4005-AECA-32AF264DCAC7}"/>
              </a:ext>
            </a:extLst>
          </p:cNvPr>
          <p:cNvPicPr>
            <a:picLocks noChangeAspect="1"/>
          </p:cNvPicPr>
          <p:nvPr/>
        </p:nvPicPr>
        <p:blipFill>
          <a:blip r:embed="rId3"/>
          <a:stretch>
            <a:fillRect/>
          </a:stretch>
        </p:blipFill>
        <p:spPr>
          <a:xfrm>
            <a:off x="187325" y="2560525"/>
            <a:ext cx="6689725" cy="3942783"/>
          </a:xfrm>
          <a:prstGeom prst="rect">
            <a:avLst/>
          </a:prstGeom>
        </p:spPr>
      </p:pic>
      <p:sp>
        <p:nvSpPr>
          <p:cNvPr id="10" name="TextBox 9">
            <a:extLst>
              <a:ext uri="{FF2B5EF4-FFF2-40B4-BE49-F238E27FC236}">
                <a16:creationId xmlns:a16="http://schemas.microsoft.com/office/drawing/2014/main" id="{76A11A7C-85BA-4EC0-B736-20924D366889}"/>
              </a:ext>
            </a:extLst>
          </p:cNvPr>
          <p:cNvSpPr txBox="1"/>
          <p:nvPr/>
        </p:nvSpPr>
        <p:spPr>
          <a:xfrm>
            <a:off x="2076450" y="1504950"/>
            <a:ext cx="2714625" cy="369332"/>
          </a:xfrm>
          <a:prstGeom prst="rect">
            <a:avLst/>
          </a:prstGeom>
          <a:noFill/>
        </p:spPr>
        <p:txBody>
          <a:bodyPr wrap="square" rtlCol="0">
            <a:spAutoFit/>
          </a:bodyPr>
          <a:lstStyle/>
          <a:p>
            <a:r>
              <a:rPr lang="en-IN" dirty="0"/>
              <a:t>1                               1</a:t>
            </a:r>
            <a:endParaRPr lang="en-US" dirty="0"/>
          </a:p>
        </p:txBody>
      </p:sp>
      <p:pic>
        <p:nvPicPr>
          <p:cNvPr id="14" name="Picture 13">
            <a:extLst>
              <a:ext uri="{FF2B5EF4-FFF2-40B4-BE49-F238E27FC236}">
                <a16:creationId xmlns:a16="http://schemas.microsoft.com/office/drawing/2014/main" id="{4E61C982-D3DE-41D5-9D2F-0C24551F26F0}"/>
              </a:ext>
            </a:extLst>
          </p:cNvPr>
          <p:cNvPicPr>
            <a:picLocks noChangeAspect="1"/>
          </p:cNvPicPr>
          <p:nvPr/>
        </p:nvPicPr>
        <p:blipFill>
          <a:blip r:embed="rId4"/>
          <a:stretch>
            <a:fillRect/>
          </a:stretch>
        </p:blipFill>
        <p:spPr>
          <a:xfrm>
            <a:off x="6691139" y="1408850"/>
            <a:ext cx="5500861" cy="3276600"/>
          </a:xfrm>
          <a:prstGeom prst="rect">
            <a:avLst/>
          </a:prstGeom>
        </p:spPr>
      </p:pic>
    </p:spTree>
    <p:extLst>
      <p:ext uri="{BB962C8B-B14F-4D97-AF65-F5344CB8AC3E}">
        <p14:creationId xmlns:p14="http://schemas.microsoft.com/office/powerpoint/2010/main" val="2536597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44846E-8C8A-42EC-B0B9-9F73E7844934}"/>
              </a:ext>
            </a:extLst>
          </p:cNvPr>
          <p:cNvSpPr>
            <a:spLocks noGrp="1"/>
          </p:cNvSpPr>
          <p:nvPr>
            <p:ph idx="1"/>
          </p:nvPr>
        </p:nvSpPr>
        <p:spPr/>
        <p:txBody>
          <a:bodyPr/>
          <a:lstStyle/>
          <a:p>
            <a:r>
              <a:rPr lang="en-IN" dirty="0"/>
              <a:t>Relationships have:</a:t>
            </a:r>
          </a:p>
          <a:p>
            <a:endParaRPr lang="en-IN" dirty="0"/>
          </a:p>
          <a:p>
            <a:pPr marL="457200" indent="-457200">
              <a:buAutoNum type="arabicPeriod"/>
            </a:pPr>
            <a:r>
              <a:rPr lang="en-IN" dirty="0">
                <a:solidFill>
                  <a:schemeClr val="accent5">
                    <a:lumMod val="75000"/>
                  </a:schemeClr>
                </a:solidFill>
              </a:rPr>
              <a:t>Degree </a:t>
            </a:r>
          </a:p>
          <a:p>
            <a:pPr marL="457200" indent="-457200">
              <a:buAutoNum type="arabicPeriod"/>
            </a:pPr>
            <a:r>
              <a:rPr lang="en-IN" dirty="0"/>
              <a:t>How many entities of one entity is participating in the relation with how many entities of another entity called as  </a:t>
            </a:r>
            <a:r>
              <a:rPr lang="en-IN" dirty="0">
                <a:solidFill>
                  <a:schemeClr val="accent5">
                    <a:lumMod val="75000"/>
                  </a:schemeClr>
                </a:solidFill>
              </a:rPr>
              <a:t>mapping</a:t>
            </a:r>
            <a:r>
              <a:rPr lang="en-IN" dirty="0"/>
              <a:t> or </a:t>
            </a:r>
            <a:r>
              <a:rPr lang="en-IN" dirty="0">
                <a:solidFill>
                  <a:schemeClr val="accent5">
                    <a:lumMod val="75000"/>
                  </a:schemeClr>
                </a:solidFill>
              </a:rPr>
              <a:t>cardinality constraint</a:t>
            </a:r>
            <a:r>
              <a:rPr lang="en-IN" dirty="0"/>
              <a:t>.</a:t>
            </a:r>
          </a:p>
          <a:p>
            <a:pPr marL="457200" indent="-457200">
              <a:buAutoNum type="arabicPeriod" startAt="3"/>
            </a:pPr>
            <a:r>
              <a:rPr lang="en-IN" dirty="0">
                <a:solidFill>
                  <a:schemeClr val="accent5">
                    <a:lumMod val="75000"/>
                  </a:schemeClr>
                </a:solidFill>
              </a:rPr>
              <a:t>Role names</a:t>
            </a:r>
          </a:p>
          <a:p>
            <a:pPr marL="457200" indent="-457200">
              <a:buAutoNum type="arabicPeriod" startAt="3"/>
            </a:pPr>
            <a:r>
              <a:rPr lang="en-IN" dirty="0">
                <a:solidFill>
                  <a:schemeClr val="accent5">
                    <a:lumMod val="75000"/>
                  </a:schemeClr>
                </a:solidFill>
              </a:rPr>
              <a:t>Participation constraints</a:t>
            </a:r>
          </a:p>
          <a:p>
            <a:pPr marL="0" indent="0"/>
            <a:r>
              <a:rPr lang="en-IN" dirty="0"/>
              <a:t>5.  Relationships can have attributes.</a:t>
            </a:r>
          </a:p>
          <a:p>
            <a:pPr marL="0" indent="0"/>
            <a:endParaRPr lang="en-IN" dirty="0"/>
          </a:p>
          <a:p>
            <a:pPr marL="0" indent="0"/>
            <a:endParaRPr lang="en-US" dirty="0"/>
          </a:p>
        </p:txBody>
      </p:sp>
      <p:sp>
        <p:nvSpPr>
          <p:cNvPr id="3" name="Content Placeholder 2">
            <a:extLst>
              <a:ext uri="{FF2B5EF4-FFF2-40B4-BE49-F238E27FC236}">
                <a16:creationId xmlns:a16="http://schemas.microsoft.com/office/drawing/2014/main" id="{D0A052A0-D343-46B7-882B-F0F63F2961F0}"/>
              </a:ext>
            </a:extLst>
          </p:cNvPr>
          <p:cNvSpPr>
            <a:spLocks noGrp="1"/>
          </p:cNvSpPr>
          <p:nvPr>
            <p:ph sz="quarter" idx="10"/>
          </p:nvPr>
        </p:nvSpPr>
        <p:spPr/>
        <p:txBody>
          <a:bodyPr/>
          <a:lstStyle/>
          <a:p>
            <a:r>
              <a:rPr lang="en-IN" sz="3600" b="1" dirty="0">
                <a:solidFill>
                  <a:srgbClr val="7030A0"/>
                </a:solidFill>
              </a:rPr>
              <a:t>Relationship</a:t>
            </a:r>
          </a:p>
          <a:p>
            <a:endParaRPr lang="en-US" dirty="0"/>
          </a:p>
        </p:txBody>
      </p:sp>
    </p:spTree>
    <p:extLst>
      <p:ext uri="{BB962C8B-B14F-4D97-AF65-F5344CB8AC3E}">
        <p14:creationId xmlns:p14="http://schemas.microsoft.com/office/powerpoint/2010/main" val="1524959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5" name="Picture 4">
            <a:extLst>
              <a:ext uri="{FF2B5EF4-FFF2-40B4-BE49-F238E27FC236}">
                <a16:creationId xmlns:a16="http://schemas.microsoft.com/office/drawing/2014/main" id="{8CB4E36E-B257-47F9-8B1B-0DC46851096A}"/>
              </a:ext>
            </a:extLst>
          </p:cNvPr>
          <p:cNvPicPr>
            <a:picLocks noChangeAspect="1"/>
          </p:cNvPicPr>
          <p:nvPr/>
        </p:nvPicPr>
        <p:blipFill>
          <a:blip r:embed="rId2"/>
          <a:stretch>
            <a:fillRect/>
          </a:stretch>
        </p:blipFill>
        <p:spPr>
          <a:xfrm>
            <a:off x="6348412" y="1952625"/>
            <a:ext cx="5553075" cy="3371850"/>
          </a:xfrm>
          <a:prstGeom prst="rect">
            <a:avLst/>
          </a:prstGeom>
        </p:spPr>
      </p:pic>
      <p:pic>
        <p:nvPicPr>
          <p:cNvPr id="7" name="Picture 6">
            <a:extLst>
              <a:ext uri="{FF2B5EF4-FFF2-40B4-BE49-F238E27FC236}">
                <a16:creationId xmlns:a16="http://schemas.microsoft.com/office/drawing/2014/main" id="{24DB962E-B6A3-4FA9-9BDA-CDA3BF32DC60}"/>
              </a:ext>
            </a:extLst>
          </p:cNvPr>
          <p:cNvPicPr>
            <a:picLocks noChangeAspect="1"/>
          </p:cNvPicPr>
          <p:nvPr/>
        </p:nvPicPr>
        <p:blipFill>
          <a:blip r:embed="rId3"/>
          <a:stretch>
            <a:fillRect/>
          </a:stretch>
        </p:blipFill>
        <p:spPr>
          <a:xfrm>
            <a:off x="180975" y="1371600"/>
            <a:ext cx="5907606" cy="4276725"/>
          </a:xfrm>
          <a:prstGeom prst="rect">
            <a:avLst/>
          </a:prstGeom>
        </p:spPr>
      </p:pic>
      <p:pic>
        <p:nvPicPr>
          <p:cNvPr id="9" name="Picture 8">
            <a:extLst>
              <a:ext uri="{FF2B5EF4-FFF2-40B4-BE49-F238E27FC236}">
                <a16:creationId xmlns:a16="http://schemas.microsoft.com/office/drawing/2014/main" id="{836A9427-EC88-4E89-B13B-913850699CAD}"/>
              </a:ext>
            </a:extLst>
          </p:cNvPr>
          <p:cNvPicPr>
            <a:picLocks noChangeAspect="1"/>
          </p:cNvPicPr>
          <p:nvPr/>
        </p:nvPicPr>
        <p:blipFill>
          <a:blip r:embed="rId4"/>
          <a:stretch>
            <a:fillRect/>
          </a:stretch>
        </p:blipFill>
        <p:spPr>
          <a:xfrm>
            <a:off x="5133975" y="5529262"/>
            <a:ext cx="6343650" cy="904875"/>
          </a:xfrm>
          <a:prstGeom prst="rect">
            <a:avLst/>
          </a:prstGeom>
        </p:spPr>
      </p:pic>
    </p:spTree>
    <p:extLst>
      <p:ext uri="{BB962C8B-B14F-4D97-AF65-F5344CB8AC3E}">
        <p14:creationId xmlns:p14="http://schemas.microsoft.com/office/powerpoint/2010/main" val="3157007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80739E-D5B8-4932-8AF3-EA10E9E710A9}"/>
              </a:ext>
            </a:extLst>
          </p:cNvPr>
          <p:cNvSpPr>
            <a:spLocks noGrp="1"/>
          </p:cNvSpPr>
          <p:nvPr>
            <p:ph idx="1"/>
          </p:nvPr>
        </p:nvSpPr>
        <p:spPr>
          <a:xfrm>
            <a:off x="863600" y="1779588"/>
            <a:ext cx="10972800" cy="4525963"/>
          </a:xfrm>
        </p:spPr>
        <p:txBody>
          <a:bodyPr/>
          <a:lstStyle/>
          <a:p>
            <a:r>
              <a:rPr lang="en-IN" dirty="0"/>
              <a:t>BINARY</a:t>
            </a:r>
            <a:endParaRPr lang="en-US" dirty="0"/>
          </a:p>
        </p:txBody>
      </p:sp>
      <p:sp>
        <p:nvSpPr>
          <p:cNvPr id="3" name="Content Placeholder 2">
            <a:extLst>
              <a:ext uri="{FF2B5EF4-FFF2-40B4-BE49-F238E27FC236}">
                <a16:creationId xmlns:a16="http://schemas.microsoft.com/office/drawing/2014/main" id="{EBD359A0-71CB-4E7A-87C3-68210ECBED75}"/>
              </a:ext>
            </a:extLst>
          </p:cNvPr>
          <p:cNvSpPr>
            <a:spLocks noGrp="1"/>
          </p:cNvSpPr>
          <p:nvPr>
            <p:ph sz="quarter" idx="10"/>
          </p:nvPr>
        </p:nvSpPr>
        <p:spPr/>
        <p:txBody>
          <a:bodyPr>
            <a:normAutofit/>
          </a:bodyPr>
          <a:lstStyle/>
          <a:p>
            <a:r>
              <a:rPr lang="en-IN" sz="2800" dirty="0">
                <a:solidFill>
                  <a:srgbClr val="7030A0"/>
                </a:solidFill>
              </a:rPr>
              <a:t>Types of Relationship based on degree of relation.</a:t>
            </a:r>
            <a:endParaRPr lang="en-US" sz="2800" dirty="0">
              <a:solidFill>
                <a:srgbClr val="7030A0"/>
              </a:solidFill>
            </a:endParaRPr>
          </a:p>
        </p:txBody>
      </p:sp>
      <p:pic>
        <p:nvPicPr>
          <p:cNvPr id="5" name="Picture 4">
            <a:extLst>
              <a:ext uri="{FF2B5EF4-FFF2-40B4-BE49-F238E27FC236}">
                <a16:creationId xmlns:a16="http://schemas.microsoft.com/office/drawing/2014/main" id="{08351ECD-0201-4A0F-B190-BD21DBC4D67C}"/>
              </a:ext>
            </a:extLst>
          </p:cNvPr>
          <p:cNvPicPr>
            <a:picLocks noChangeAspect="1"/>
          </p:cNvPicPr>
          <p:nvPr/>
        </p:nvPicPr>
        <p:blipFill>
          <a:blip r:embed="rId2"/>
          <a:stretch>
            <a:fillRect/>
          </a:stretch>
        </p:blipFill>
        <p:spPr>
          <a:xfrm>
            <a:off x="701675" y="2185987"/>
            <a:ext cx="2924175" cy="1057275"/>
          </a:xfrm>
          <a:prstGeom prst="rect">
            <a:avLst/>
          </a:prstGeom>
        </p:spPr>
      </p:pic>
      <p:pic>
        <p:nvPicPr>
          <p:cNvPr id="7" name="Picture 6">
            <a:extLst>
              <a:ext uri="{FF2B5EF4-FFF2-40B4-BE49-F238E27FC236}">
                <a16:creationId xmlns:a16="http://schemas.microsoft.com/office/drawing/2014/main" id="{BAEB6A68-F34A-4D45-A754-92D1B608F592}"/>
              </a:ext>
            </a:extLst>
          </p:cNvPr>
          <p:cNvPicPr>
            <a:picLocks noChangeAspect="1"/>
          </p:cNvPicPr>
          <p:nvPr/>
        </p:nvPicPr>
        <p:blipFill>
          <a:blip r:embed="rId3"/>
          <a:stretch>
            <a:fillRect/>
          </a:stretch>
        </p:blipFill>
        <p:spPr>
          <a:xfrm>
            <a:off x="701675" y="3727450"/>
            <a:ext cx="3724275" cy="2152650"/>
          </a:xfrm>
          <a:prstGeom prst="rect">
            <a:avLst/>
          </a:prstGeom>
        </p:spPr>
      </p:pic>
      <p:pic>
        <p:nvPicPr>
          <p:cNvPr id="9" name="Picture 8">
            <a:extLst>
              <a:ext uri="{FF2B5EF4-FFF2-40B4-BE49-F238E27FC236}">
                <a16:creationId xmlns:a16="http://schemas.microsoft.com/office/drawing/2014/main" id="{C97CB034-0CC9-40BF-BD55-C1B8E97779E1}"/>
              </a:ext>
            </a:extLst>
          </p:cNvPr>
          <p:cNvPicPr>
            <a:picLocks noChangeAspect="1"/>
          </p:cNvPicPr>
          <p:nvPr/>
        </p:nvPicPr>
        <p:blipFill>
          <a:blip r:embed="rId4"/>
          <a:stretch>
            <a:fillRect/>
          </a:stretch>
        </p:blipFill>
        <p:spPr>
          <a:xfrm>
            <a:off x="5440362" y="1779588"/>
            <a:ext cx="2943225" cy="2247900"/>
          </a:xfrm>
          <a:prstGeom prst="rect">
            <a:avLst/>
          </a:prstGeom>
        </p:spPr>
      </p:pic>
      <p:pic>
        <p:nvPicPr>
          <p:cNvPr id="11" name="Picture 10">
            <a:extLst>
              <a:ext uri="{FF2B5EF4-FFF2-40B4-BE49-F238E27FC236}">
                <a16:creationId xmlns:a16="http://schemas.microsoft.com/office/drawing/2014/main" id="{79B70AA0-2941-4874-B9A3-B8A89F981194}"/>
              </a:ext>
            </a:extLst>
          </p:cNvPr>
          <p:cNvPicPr>
            <a:picLocks noChangeAspect="1"/>
          </p:cNvPicPr>
          <p:nvPr/>
        </p:nvPicPr>
        <p:blipFill>
          <a:blip r:embed="rId5"/>
          <a:stretch>
            <a:fillRect/>
          </a:stretch>
        </p:blipFill>
        <p:spPr>
          <a:xfrm>
            <a:off x="7245349" y="3895727"/>
            <a:ext cx="3790950" cy="2324100"/>
          </a:xfrm>
          <a:prstGeom prst="rect">
            <a:avLst/>
          </a:prstGeom>
        </p:spPr>
      </p:pic>
      <p:sp>
        <p:nvSpPr>
          <p:cNvPr id="13" name="TextBox 12">
            <a:extLst>
              <a:ext uri="{FF2B5EF4-FFF2-40B4-BE49-F238E27FC236}">
                <a16:creationId xmlns:a16="http://schemas.microsoft.com/office/drawing/2014/main" id="{6A8DCC0D-01B1-47C8-8BC9-0C48CB64897A}"/>
              </a:ext>
            </a:extLst>
          </p:cNvPr>
          <p:cNvSpPr txBox="1"/>
          <p:nvPr/>
        </p:nvSpPr>
        <p:spPr>
          <a:xfrm>
            <a:off x="815974" y="3464995"/>
            <a:ext cx="6096000" cy="461665"/>
          </a:xfrm>
          <a:prstGeom prst="rect">
            <a:avLst/>
          </a:prstGeom>
          <a:noFill/>
        </p:spPr>
        <p:txBody>
          <a:bodyPr wrap="square">
            <a:spAutoFit/>
          </a:bodyPr>
          <a:lstStyle/>
          <a:p>
            <a:r>
              <a:rPr lang="en-IN" sz="2400" dirty="0"/>
              <a:t>TRENARY</a:t>
            </a:r>
            <a:endParaRPr lang="en-US" sz="2400" dirty="0"/>
          </a:p>
        </p:txBody>
      </p:sp>
      <p:sp>
        <p:nvSpPr>
          <p:cNvPr id="15" name="TextBox 14">
            <a:extLst>
              <a:ext uri="{FF2B5EF4-FFF2-40B4-BE49-F238E27FC236}">
                <a16:creationId xmlns:a16="http://schemas.microsoft.com/office/drawing/2014/main" id="{BACB4AB0-F175-4D9F-927A-750EC57BD44A}"/>
              </a:ext>
            </a:extLst>
          </p:cNvPr>
          <p:cNvSpPr txBox="1"/>
          <p:nvPr/>
        </p:nvSpPr>
        <p:spPr>
          <a:xfrm>
            <a:off x="5902325" y="1432998"/>
            <a:ext cx="6096000" cy="461665"/>
          </a:xfrm>
          <a:prstGeom prst="rect">
            <a:avLst/>
          </a:prstGeom>
          <a:noFill/>
        </p:spPr>
        <p:txBody>
          <a:bodyPr wrap="square">
            <a:spAutoFit/>
          </a:bodyPr>
          <a:lstStyle/>
          <a:p>
            <a:r>
              <a:rPr lang="en-IN" sz="2400" dirty="0"/>
              <a:t>QUATERNARY</a:t>
            </a:r>
            <a:endParaRPr lang="en-US" sz="2400" dirty="0"/>
          </a:p>
        </p:txBody>
      </p:sp>
      <p:sp>
        <p:nvSpPr>
          <p:cNvPr id="16" name="TextBox 15">
            <a:extLst>
              <a:ext uri="{FF2B5EF4-FFF2-40B4-BE49-F238E27FC236}">
                <a16:creationId xmlns:a16="http://schemas.microsoft.com/office/drawing/2014/main" id="{D870AED0-D9E2-424B-926A-D5DA6D774725}"/>
              </a:ext>
            </a:extLst>
          </p:cNvPr>
          <p:cNvSpPr txBox="1"/>
          <p:nvPr/>
        </p:nvSpPr>
        <p:spPr>
          <a:xfrm>
            <a:off x="8389731" y="3813477"/>
            <a:ext cx="6096000" cy="461665"/>
          </a:xfrm>
          <a:prstGeom prst="rect">
            <a:avLst/>
          </a:prstGeom>
          <a:noFill/>
        </p:spPr>
        <p:txBody>
          <a:bodyPr wrap="square">
            <a:spAutoFit/>
          </a:bodyPr>
          <a:lstStyle/>
          <a:p>
            <a:r>
              <a:rPr lang="en-IN" sz="2400" dirty="0"/>
              <a:t>N-NARY</a:t>
            </a:r>
            <a:endParaRPr lang="en-US" sz="2400" dirty="0"/>
          </a:p>
        </p:txBody>
      </p:sp>
    </p:spTree>
    <p:extLst>
      <p:ext uri="{BB962C8B-B14F-4D97-AF65-F5344CB8AC3E}">
        <p14:creationId xmlns:p14="http://schemas.microsoft.com/office/powerpoint/2010/main" val="1416755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5" name="Picture 4">
            <a:extLst>
              <a:ext uri="{FF2B5EF4-FFF2-40B4-BE49-F238E27FC236}">
                <a16:creationId xmlns:a16="http://schemas.microsoft.com/office/drawing/2014/main" id="{1B535978-DDEF-407F-9451-081BC41CD49C}"/>
              </a:ext>
            </a:extLst>
          </p:cNvPr>
          <p:cNvPicPr>
            <a:picLocks noChangeAspect="1"/>
          </p:cNvPicPr>
          <p:nvPr/>
        </p:nvPicPr>
        <p:blipFill>
          <a:blip r:embed="rId2"/>
          <a:stretch>
            <a:fillRect/>
          </a:stretch>
        </p:blipFill>
        <p:spPr>
          <a:xfrm>
            <a:off x="406400" y="1409700"/>
            <a:ext cx="6376988" cy="4828512"/>
          </a:xfrm>
          <a:prstGeom prst="rect">
            <a:avLst/>
          </a:prstGeom>
        </p:spPr>
      </p:pic>
      <p:pic>
        <p:nvPicPr>
          <p:cNvPr id="7" name="Picture 6">
            <a:extLst>
              <a:ext uri="{FF2B5EF4-FFF2-40B4-BE49-F238E27FC236}">
                <a16:creationId xmlns:a16="http://schemas.microsoft.com/office/drawing/2014/main" id="{AB4A472E-E1E7-4C88-95C2-22E97B39534A}"/>
              </a:ext>
            </a:extLst>
          </p:cNvPr>
          <p:cNvPicPr>
            <a:picLocks noChangeAspect="1"/>
          </p:cNvPicPr>
          <p:nvPr/>
        </p:nvPicPr>
        <p:blipFill>
          <a:blip r:embed="rId3"/>
          <a:stretch>
            <a:fillRect/>
          </a:stretch>
        </p:blipFill>
        <p:spPr>
          <a:xfrm>
            <a:off x="6783388" y="3709987"/>
            <a:ext cx="4810125" cy="1152525"/>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14D13612-8CB7-42FA-A43E-9526F575DE45}"/>
                  </a:ext>
                </a:extLst>
              </p14:cNvPr>
              <p14:cNvContentPartPr/>
              <p14:nvPr/>
            </p14:nvContentPartPr>
            <p14:xfrm>
              <a:off x="9068181" y="3647551"/>
              <a:ext cx="6120" cy="124200"/>
            </p14:xfrm>
          </p:contentPart>
        </mc:Choice>
        <mc:Fallback xmlns="">
          <p:pic>
            <p:nvPicPr>
              <p:cNvPr id="10" name="Ink 9">
                <a:extLst>
                  <a:ext uri="{FF2B5EF4-FFF2-40B4-BE49-F238E27FC236}">
                    <a16:creationId xmlns:a16="http://schemas.microsoft.com/office/drawing/2014/main" id="{14D13612-8CB7-42FA-A43E-9526F575DE45}"/>
                  </a:ext>
                </a:extLst>
              </p:cNvPr>
              <p:cNvPicPr/>
              <p:nvPr/>
            </p:nvPicPr>
            <p:blipFill>
              <a:blip r:embed="rId5"/>
              <a:stretch>
                <a:fillRect/>
              </a:stretch>
            </p:blipFill>
            <p:spPr>
              <a:xfrm>
                <a:off x="9032541" y="3611551"/>
                <a:ext cx="777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1275B098-55F4-4845-8F9F-B6F5EC62E3EA}"/>
                  </a:ext>
                </a:extLst>
              </p14:cNvPr>
              <p14:cNvContentPartPr/>
              <p14:nvPr/>
            </p14:nvContentPartPr>
            <p14:xfrm>
              <a:off x="8925261" y="4820071"/>
              <a:ext cx="10440" cy="138600"/>
            </p14:xfrm>
          </p:contentPart>
        </mc:Choice>
        <mc:Fallback xmlns="">
          <p:pic>
            <p:nvPicPr>
              <p:cNvPr id="11" name="Ink 10">
                <a:extLst>
                  <a:ext uri="{FF2B5EF4-FFF2-40B4-BE49-F238E27FC236}">
                    <a16:creationId xmlns:a16="http://schemas.microsoft.com/office/drawing/2014/main" id="{1275B098-55F4-4845-8F9F-B6F5EC62E3EA}"/>
                  </a:ext>
                </a:extLst>
              </p:cNvPr>
              <p:cNvPicPr/>
              <p:nvPr/>
            </p:nvPicPr>
            <p:blipFill>
              <a:blip r:embed="rId7"/>
              <a:stretch>
                <a:fillRect/>
              </a:stretch>
            </p:blipFill>
            <p:spPr>
              <a:xfrm>
                <a:off x="8889621" y="4784071"/>
                <a:ext cx="82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A593A14C-9B47-42E7-A5C3-05E3FD2153E0}"/>
                  </a:ext>
                </a:extLst>
              </p14:cNvPr>
              <p14:cNvContentPartPr/>
              <p14:nvPr/>
            </p14:nvContentPartPr>
            <p14:xfrm>
              <a:off x="9084381" y="4790191"/>
              <a:ext cx="360" cy="128520"/>
            </p14:xfrm>
          </p:contentPart>
        </mc:Choice>
        <mc:Fallback xmlns="">
          <p:pic>
            <p:nvPicPr>
              <p:cNvPr id="12" name="Ink 11">
                <a:extLst>
                  <a:ext uri="{FF2B5EF4-FFF2-40B4-BE49-F238E27FC236}">
                    <a16:creationId xmlns:a16="http://schemas.microsoft.com/office/drawing/2014/main" id="{A593A14C-9B47-42E7-A5C3-05E3FD2153E0}"/>
                  </a:ext>
                </a:extLst>
              </p:cNvPr>
              <p:cNvPicPr/>
              <p:nvPr/>
            </p:nvPicPr>
            <p:blipFill>
              <a:blip r:embed="rId9"/>
              <a:stretch>
                <a:fillRect/>
              </a:stretch>
            </p:blipFill>
            <p:spPr>
              <a:xfrm>
                <a:off x="9048381" y="4754191"/>
                <a:ext cx="720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2BF89F3F-0AEE-4B74-AC30-43E5BA40D1A7}"/>
                  </a:ext>
                </a:extLst>
              </p14:cNvPr>
              <p14:cNvContentPartPr/>
              <p14:nvPr/>
            </p14:nvContentPartPr>
            <p14:xfrm>
              <a:off x="8934981" y="4809991"/>
              <a:ext cx="129960" cy="98640"/>
            </p14:xfrm>
          </p:contentPart>
        </mc:Choice>
        <mc:Fallback xmlns="">
          <p:pic>
            <p:nvPicPr>
              <p:cNvPr id="13" name="Ink 12">
                <a:extLst>
                  <a:ext uri="{FF2B5EF4-FFF2-40B4-BE49-F238E27FC236}">
                    <a16:creationId xmlns:a16="http://schemas.microsoft.com/office/drawing/2014/main" id="{2BF89F3F-0AEE-4B74-AC30-43E5BA40D1A7}"/>
                  </a:ext>
                </a:extLst>
              </p:cNvPr>
              <p:cNvPicPr/>
              <p:nvPr/>
            </p:nvPicPr>
            <p:blipFill>
              <a:blip r:embed="rId11"/>
              <a:stretch>
                <a:fillRect/>
              </a:stretch>
            </p:blipFill>
            <p:spPr>
              <a:xfrm>
                <a:off x="8899341" y="4773991"/>
                <a:ext cx="201600" cy="170280"/>
              </a:xfrm>
              <a:prstGeom prst="rect">
                <a:avLst/>
              </a:prstGeom>
            </p:spPr>
          </p:pic>
        </mc:Fallback>
      </mc:AlternateContent>
    </p:spTree>
    <p:extLst>
      <p:ext uri="{BB962C8B-B14F-4D97-AF65-F5344CB8AC3E}">
        <p14:creationId xmlns:p14="http://schemas.microsoft.com/office/powerpoint/2010/main" val="10518390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06400" y="408301"/>
            <a:ext cx="8432800" cy="631198"/>
          </a:xfrm>
          <a:prstGeom prst="rect">
            <a:avLst/>
          </a:prstGeom>
        </p:spPr>
        <p:txBody>
          <a:bodyPr wrap="square">
            <a:spAutoFit/>
          </a:bodyPr>
          <a:lstStyle/>
          <a:p>
            <a:r>
              <a:rPr lang="en-IN" sz="6600" dirty="0">
                <a:solidFill>
                  <a:srgbClr val="7030A0"/>
                </a:solidFill>
              </a:rPr>
              <a:t>Mapping constraints</a:t>
            </a:r>
            <a:endParaRPr lang="en-IN" sz="6600" b="1" dirty="0">
              <a:solidFill>
                <a:srgbClr val="7030A0"/>
              </a:solidFill>
            </a:endParaRPr>
          </a:p>
        </p:txBody>
      </p:sp>
      <p:pic>
        <p:nvPicPr>
          <p:cNvPr id="5" name="Picture 4">
            <a:extLst>
              <a:ext uri="{FF2B5EF4-FFF2-40B4-BE49-F238E27FC236}">
                <a16:creationId xmlns:a16="http://schemas.microsoft.com/office/drawing/2014/main" id="{8572F7DC-699D-4E31-AF68-7F4EDDADE398}"/>
              </a:ext>
            </a:extLst>
          </p:cNvPr>
          <p:cNvPicPr>
            <a:picLocks noChangeAspect="1"/>
          </p:cNvPicPr>
          <p:nvPr/>
        </p:nvPicPr>
        <p:blipFill>
          <a:blip r:embed="rId2"/>
          <a:stretch>
            <a:fillRect/>
          </a:stretch>
        </p:blipFill>
        <p:spPr>
          <a:xfrm>
            <a:off x="5534026" y="2035849"/>
            <a:ext cx="6319837" cy="3952875"/>
          </a:xfrm>
          <a:prstGeom prst="rect">
            <a:avLst/>
          </a:prstGeom>
        </p:spPr>
      </p:pic>
      <p:pic>
        <p:nvPicPr>
          <p:cNvPr id="7" name="Picture 6">
            <a:extLst>
              <a:ext uri="{FF2B5EF4-FFF2-40B4-BE49-F238E27FC236}">
                <a16:creationId xmlns:a16="http://schemas.microsoft.com/office/drawing/2014/main" id="{C941461F-436C-4395-877C-FCAD9D42800E}"/>
              </a:ext>
            </a:extLst>
          </p:cNvPr>
          <p:cNvPicPr>
            <a:picLocks noChangeAspect="1"/>
          </p:cNvPicPr>
          <p:nvPr/>
        </p:nvPicPr>
        <p:blipFill>
          <a:blip r:embed="rId3"/>
          <a:stretch>
            <a:fillRect/>
          </a:stretch>
        </p:blipFill>
        <p:spPr>
          <a:xfrm>
            <a:off x="80962" y="1747837"/>
            <a:ext cx="5257800" cy="3667125"/>
          </a:xfrm>
          <a:prstGeom prst="rect">
            <a:avLst/>
          </a:prstGeom>
        </p:spPr>
      </p:pic>
      <p:sp>
        <p:nvSpPr>
          <p:cNvPr id="2" name="TextBox 1">
            <a:extLst>
              <a:ext uri="{FF2B5EF4-FFF2-40B4-BE49-F238E27FC236}">
                <a16:creationId xmlns:a16="http://schemas.microsoft.com/office/drawing/2014/main" id="{CE32043B-004E-4EB2-8C36-111102394FDF}"/>
              </a:ext>
            </a:extLst>
          </p:cNvPr>
          <p:cNvSpPr txBox="1"/>
          <p:nvPr/>
        </p:nvSpPr>
        <p:spPr>
          <a:xfrm>
            <a:off x="5534026" y="1378505"/>
            <a:ext cx="6419850" cy="892552"/>
          </a:xfrm>
          <a:prstGeom prst="rect">
            <a:avLst/>
          </a:prstGeom>
          <a:noFill/>
        </p:spPr>
        <p:txBody>
          <a:bodyPr wrap="square" rtlCol="0">
            <a:spAutoFit/>
          </a:bodyPr>
          <a:lstStyle/>
          <a:p>
            <a:r>
              <a:rPr lang="en-IN" sz="1600" b="1" dirty="0">
                <a:solidFill>
                  <a:srgbClr val="00B050"/>
                </a:solidFill>
              </a:rPr>
              <a:t>from employee entity ask  ,Is 1 employee managing  1 department? </a:t>
            </a:r>
          </a:p>
          <a:p>
            <a:r>
              <a:rPr lang="en-IN" sz="1600" b="1" dirty="0">
                <a:solidFill>
                  <a:srgbClr val="00B050"/>
                </a:solidFill>
              </a:rPr>
              <a:t>from dept  entity ask  ,Is 1 dept having one manager?  </a:t>
            </a:r>
            <a:endParaRPr lang="en-US" sz="1600" b="1" dirty="0">
              <a:solidFill>
                <a:srgbClr val="00B050"/>
              </a:solidFill>
            </a:endParaRPr>
          </a:p>
          <a:p>
            <a:r>
              <a:rPr lang="en-IN" sz="2000" dirty="0"/>
              <a:t> </a:t>
            </a:r>
            <a:endParaRPr lang="en-US" sz="2000" dirty="0"/>
          </a:p>
        </p:txBody>
      </p:sp>
    </p:spTree>
    <p:extLst>
      <p:ext uri="{BB962C8B-B14F-4D97-AF65-F5344CB8AC3E}">
        <p14:creationId xmlns:p14="http://schemas.microsoft.com/office/powerpoint/2010/main" val="3558451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ER Model</a:t>
            </a:r>
          </a:p>
          <a:p>
            <a:endParaRPr lang="en-IN" dirty="0"/>
          </a:p>
        </p:txBody>
      </p:sp>
      <p:pic>
        <p:nvPicPr>
          <p:cNvPr id="5" name="Picture 4">
            <a:extLst>
              <a:ext uri="{FF2B5EF4-FFF2-40B4-BE49-F238E27FC236}">
                <a16:creationId xmlns:a16="http://schemas.microsoft.com/office/drawing/2014/main" id="{80D22E7B-88DE-4B55-8AB4-1A4CB6938FFA}"/>
              </a:ext>
            </a:extLst>
          </p:cNvPr>
          <p:cNvPicPr>
            <a:picLocks noChangeAspect="1"/>
          </p:cNvPicPr>
          <p:nvPr/>
        </p:nvPicPr>
        <p:blipFill>
          <a:blip r:embed="rId3"/>
          <a:stretch>
            <a:fillRect/>
          </a:stretch>
        </p:blipFill>
        <p:spPr>
          <a:xfrm>
            <a:off x="6403362" y="3028950"/>
            <a:ext cx="5498487" cy="2352675"/>
          </a:xfrm>
          <a:prstGeom prst="rect">
            <a:avLst/>
          </a:prstGeom>
        </p:spPr>
      </p:pic>
      <p:pic>
        <p:nvPicPr>
          <p:cNvPr id="7" name="Picture 6">
            <a:extLst>
              <a:ext uri="{FF2B5EF4-FFF2-40B4-BE49-F238E27FC236}">
                <a16:creationId xmlns:a16="http://schemas.microsoft.com/office/drawing/2014/main" id="{29F1C728-AC6B-437C-BE08-D5F82B946B66}"/>
              </a:ext>
            </a:extLst>
          </p:cNvPr>
          <p:cNvPicPr>
            <a:picLocks noChangeAspect="1"/>
          </p:cNvPicPr>
          <p:nvPr/>
        </p:nvPicPr>
        <p:blipFill>
          <a:blip r:embed="rId4"/>
          <a:stretch>
            <a:fillRect/>
          </a:stretch>
        </p:blipFill>
        <p:spPr>
          <a:xfrm>
            <a:off x="581025" y="1719262"/>
            <a:ext cx="5172195" cy="3662363"/>
          </a:xfrm>
          <a:prstGeom prst="rect">
            <a:avLst/>
          </a:prstGeom>
        </p:spPr>
      </p:pic>
    </p:spTree>
    <p:extLst>
      <p:ext uri="{BB962C8B-B14F-4D97-AF65-F5344CB8AC3E}">
        <p14:creationId xmlns:p14="http://schemas.microsoft.com/office/powerpoint/2010/main" val="802371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5390DD-BC63-461E-9E72-89E7DF6FD0FC}"/>
              </a:ext>
            </a:extLst>
          </p:cNvPr>
          <p:cNvPicPr>
            <a:picLocks noChangeAspect="1"/>
          </p:cNvPicPr>
          <p:nvPr/>
        </p:nvPicPr>
        <p:blipFill>
          <a:blip r:embed="rId2"/>
          <a:stretch>
            <a:fillRect/>
          </a:stretch>
        </p:blipFill>
        <p:spPr>
          <a:xfrm>
            <a:off x="0" y="1341665"/>
            <a:ext cx="7165522" cy="1280794"/>
          </a:xfrm>
          <a:prstGeom prst="rect">
            <a:avLst/>
          </a:prstGeom>
        </p:spPr>
      </p:pic>
      <p:pic>
        <p:nvPicPr>
          <p:cNvPr id="6" name="Picture 5">
            <a:extLst>
              <a:ext uri="{FF2B5EF4-FFF2-40B4-BE49-F238E27FC236}">
                <a16:creationId xmlns:a16="http://schemas.microsoft.com/office/drawing/2014/main" id="{21022097-1411-4A73-A44A-B5815AC62700}"/>
              </a:ext>
            </a:extLst>
          </p:cNvPr>
          <p:cNvPicPr>
            <a:picLocks noChangeAspect="1"/>
          </p:cNvPicPr>
          <p:nvPr/>
        </p:nvPicPr>
        <p:blipFill>
          <a:blip r:embed="rId3"/>
          <a:stretch>
            <a:fillRect/>
          </a:stretch>
        </p:blipFill>
        <p:spPr>
          <a:xfrm>
            <a:off x="3756932" y="2877955"/>
            <a:ext cx="7943850" cy="923925"/>
          </a:xfrm>
          <a:prstGeom prst="rect">
            <a:avLst/>
          </a:prstGeom>
        </p:spPr>
      </p:pic>
      <p:pic>
        <p:nvPicPr>
          <p:cNvPr id="8" name="Picture 7">
            <a:extLst>
              <a:ext uri="{FF2B5EF4-FFF2-40B4-BE49-F238E27FC236}">
                <a16:creationId xmlns:a16="http://schemas.microsoft.com/office/drawing/2014/main" id="{C4B636CA-389E-4110-A957-44A1309D4A66}"/>
              </a:ext>
            </a:extLst>
          </p:cNvPr>
          <p:cNvPicPr>
            <a:picLocks noChangeAspect="1"/>
          </p:cNvPicPr>
          <p:nvPr/>
        </p:nvPicPr>
        <p:blipFill>
          <a:blip r:embed="rId4"/>
          <a:stretch>
            <a:fillRect/>
          </a:stretch>
        </p:blipFill>
        <p:spPr>
          <a:xfrm>
            <a:off x="160564" y="3983287"/>
            <a:ext cx="8324850" cy="1123950"/>
          </a:xfrm>
          <a:prstGeom prst="rect">
            <a:avLst/>
          </a:prstGeom>
        </p:spPr>
      </p:pic>
      <p:pic>
        <p:nvPicPr>
          <p:cNvPr id="10" name="Picture 9">
            <a:extLst>
              <a:ext uri="{FF2B5EF4-FFF2-40B4-BE49-F238E27FC236}">
                <a16:creationId xmlns:a16="http://schemas.microsoft.com/office/drawing/2014/main" id="{12C4A003-5021-4611-B664-0D518072E787}"/>
              </a:ext>
            </a:extLst>
          </p:cNvPr>
          <p:cNvPicPr>
            <a:picLocks noChangeAspect="1"/>
          </p:cNvPicPr>
          <p:nvPr/>
        </p:nvPicPr>
        <p:blipFill>
          <a:blip r:embed="rId5"/>
          <a:stretch>
            <a:fillRect/>
          </a:stretch>
        </p:blipFill>
        <p:spPr>
          <a:xfrm>
            <a:off x="3899807" y="5239340"/>
            <a:ext cx="7048500" cy="1228725"/>
          </a:xfrm>
          <a:prstGeom prst="rect">
            <a:avLst/>
          </a:prstGeom>
        </p:spPr>
      </p:pic>
      <p:sp>
        <p:nvSpPr>
          <p:cNvPr id="11" name="Content Placeholder 3">
            <a:extLst>
              <a:ext uri="{FF2B5EF4-FFF2-40B4-BE49-F238E27FC236}">
                <a16:creationId xmlns:a16="http://schemas.microsoft.com/office/drawing/2014/main" id="{EC12F62E-E539-4BC7-AEC6-79532690492E}"/>
              </a:ext>
            </a:extLst>
          </p:cNvPr>
          <p:cNvSpPr txBox="1">
            <a:spLocks/>
          </p:cNvSpPr>
          <p:nvPr/>
        </p:nvSpPr>
        <p:spPr>
          <a:xfrm>
            <a:off x="406400" y="408301"/>
            <a:ext cx="8432800" cy="631198"/>
          </a:xfrm>
          <a:prstGeom prst="rect">
            <a:avLst/>
          </a:prstGeom>
        </p:spPr>
        <p:txBody>
          <a:bodyPr vert="horz" wrap="square" lIns="91440" tIns="45720" rIns="91440" bIns="45720" rtlCol="0" anchor="ctr">
            <a:spAutoFit/>
          </a:bodyPr>
          <a:lstStyle>
            <a:lvl1pPr marL="0" indent="-228600" algn="l" defTabSz="914400" rtl="0" eaLnBrk="1" latinLnBrk="0" hangingPunct="1">
              <a:lnSpc>
                <a:spcPts val="3600"/>
              </a:lnSpc>
              <a:spcBef>
                <a:spcPts val="0"/>
              </a:spcBef>
              <a:buFont typeface="Arial" panose="020B0604020202020204" pitchFamily="34" charset="0"/>
              <a:buNone/>
              <a:defRPr sz="3600" b="1" kern="1200" spc="-150" baseline="0">
                <a:solidFill>
                  <a:schemeClr val="tx1"/>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6600">
                <a:solidFill>
                  <a:srgbClr val="7030A0"/>
                </a:solidFill>
              </a:rPr>
              <a:t>Mapping constraints</a:t>
            </a:r>
            <a:endParaRPr lang="en-IN" sz="6600" dirty="0">
              <a:solidFill>
                <a:srgbClr val="7030A0"/>
              </a:solidFill>
            </a:endParaRPr>
          </a:p>
        </p:txBody>
      </p:sp>
    </p:spTree>
    <p:extLst>
      <p:ext uri="{BB962C8B-B14F-4D97-AF65-F5344CB8AC3E}">
        <p14:creationId xmlns:p14="http://schemas.microsoft.com/office/powerpoint/2010/main" val="24428966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06400" y="425774"/>
            <a:ext cx="8432800" cy="596253"/>
          </a:xfrm>
          <a:prstGeom prst="rect">
            <a:avLst/>
          </a:prstGeom>
        </p:spPr>
        <p:txBody>
          <a:bodyPr wrap="square">
            <a:spAutoFit/>
          </a:bodyPr>
          <a:lstStyle/>
          <a:p>
            <a:r>
              <a:rPr lang="en-IN" sz="4800" dirty="0">
                <a:solidFill>
                  <a:srgbClr val="7030A0"/>
                </a:solidFill>
              </a:rPr>
              <a:t>Participation constraints</a:t>
            </a:r>
            <a:endParaRPr lang="en-IN" sz="4800" b="1" dirty="0">
              <a:solidFill>
                <a:srgbClr val="7030A0"/>
              </a:solidFill>
            </a:endParaRPr>
          </a:p>
        </p:txBody>
      </p:sp>
      <p:pic>
        <p:nvPicPr>
          <p:cNvPr id="5" name="Picture 4">
            <a:extLst>
              <a:ext uri="{FF2B5EF4-FFF2-40B4-BE49-F238E27FC236}">
                <a16:creationId xmlns:a16="http://schemas.microsoft.com/office/drawing/2014/main" id="{51404894-1A05-4514-8B42-1EE3A965999D}"/>
              </a:ext>
            </a:extLst>
          </p:cNvPr>
          <p:cNvPicPr>
            <a:picLocks noChangeAspect="1"/>
          </p:cNvPicPr>
          <p:nvPr/>
        </p:nvPicPr>
        <p:blipFill>
          <a:blip r:embed="rId2"/>
          <a:stretch>
            <a:fillRect/>
          </a:stretch>
        </p:blipFill>
        <p:spPr>
          <a:xfrm>
            <a:off x="2228851" y="1428750"/>
            <a:ext cx="7498556" cy="5019675"/>
          </a:xfrm>
          <a:prstGeom prst="rect">
            <a:avLst/>
          </a:prstGeom>
        </p:spPr>
      </p:pic>
    </p:spTree>
    <p:extLst>
      <p:ext uri="{BB962C8B-B14F-4D97-AF65-F5344CB8AC3E}">
        <p14:creationId xmlns:p14="http://schemas.microsoft.com/office/powerpoint/2010/main" val="766176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IN" sz="6000" b="1" dirty="0">
              <a:solidFill>
                <a:srgbClr val="CC0066"/>
              </a:solidFill>
            </a:endParaRPr>
          </a:p>
          <a:p>
            <a:r>
              <a:rPr lang="en-IN" sz="6000" b="1" dirty="0">
                <a:solidFill>
                  <a:srgbClr val="CC0066"/>
                </a:solidFill>
              </a:rPr>
              <a:t>Phases of Database Design</a:t>
            </a:r>
          </a:p>
          <a:p>
            <a:endParaRPr lang="en-IN" sz="6000" b="1" dirty="0"/>
          </a:p>
        </p:txBody>
      </p:sp>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val="25457128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4956E235-D410-4E8E-9844-1AE086A0F5BA}"/>
              </a:ext>
            </a:extLst>
          </p:cNvPr>
          <p:cNvSpPr txBox="1">
            <a:spLocks/>
          </p:cNvSpPr>
          <p:nvPr/>
        </p:nvSpPr>
        <p:spPr>
          <a:xfrm>
            <a:off x="406400" y="425774"/>
            <a:ext cx="8432800" cy="596253"/>
          </a:xfrm>
          <a:prstGeom prst="rect">
            <a:avLst/>
          </a:prstGeom>
        </p:spPr>
        <p:txBody>
          <a:bodyPr vert="horz" wrap="square" lIns="91440" tIns="45720" rIns="91440" bIns="45720" rtlCol="0" anchor="ctr">
            <a:spAutoFit/>
          </a:bodyPr>
          <a:lstStyle>
            <a:lvl1pPr marL="0" indent="-228600" algn="l" defTabSz="914400" rtl="0" eaLnBrk="1" latinLnBrk="0" hangingPunct="1">
              <a:lnSpc>
                <a:spcPts val="3600"/>
              </a:lnSpc>
              <a:spcBef>
                <a:spcPts val="0"/>
              </a:spcBef>
              <a:buFont typeface="Arial" panose="020B0604020202020204" pitchFamily="34" charset="0"/>
              <a:buNone/>
              <a:defRPr sz="3600" b="1" kern="1200" spc="-150" baseline="0">
                <a:solidFill>
                  <a:schemeClr val="tx1"/>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800" dirty="0">
                <a:solidFill>
                  <a:srgbClr val="7030A0"/>
                </a:solidFill>
              </a:rPr>
              <a:t>Participation constraints</a:t>
            </a:r>
          </a:p>
        </p:txBody>
      </p:sp>
      <p:pic>
        <p:nvPicPr>
          <p:cNvPr id="8" name="Picture 7">
            <a:extLst>
              <a:ext uri="{FF2B5EF4-FFF2-40B4-BE49-F238E27FC236}">
                <a16:creationId xmlns:a16="http://schemas.microsoft.com/office/drawing/2014/main" id="{0BDC69AB-BC20-495D-BE05-13C8B0935250}"/>
              </a:ext>
            </a:extLst>
          </p:cNvPr>
          <p:cNvPicPr>
            <a:picLocks noChangeAspect="1"/>
          </p:cNvPicPr>
          <p:nvPr/>
        </p:nvPicPr>
        <p:blipFill>
          <a:blip r:embed="rId2"/>
          <a:stretch>
            <a:fillRect/>
          </a:stretch>
        </p:blipFill>
        <p:spPr>
          <a:xfrm>
            <a:off x="1895475" y="1601218"/>
            <a:ext cx="7172325" cy="4697658"/>
          </a:xfrm>
          <a:prstGeom prst="rect">
            <a:avLst/>
          </a:prstGeom>
        </p:spPr>
      </p:pic>
    </p:spTree>
    <p:extLst>
      <p:ext uri="{BB962C8B-B14F-4D97-AF65-F5344CB8AC3E}">
        <p14:creationId xmlns:p14="http://schemas.microsoft.com/office/powerpoint/2010/main" val="3845630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06400" y="-44644"/>
            <a:ext cx="8432800" cy="1537087"/>
          </a:xfrm>
          <a:prstGeom prst="rect">
            <a:avLst/>
          </a:prstGeom>
        </p:spPr>
        <p:txBody>
          <a:bodyPr wrap="square">
            <a:spAutoFit/>
          </a:bodyPr>
          <a:lstStyle/>
          <a:p>
            <a:endParaRPr lang="en-IN" sz="4400" dirty="0">
              <a:solidFill>
                <a:srgbClr val="7030A0"/>
              </a:solidFill>
            </a:endParaRPr>
          </a:p>
          <a:p>
            <a:r>
              <a:rPr lang="en-IN" sz="4400" dirty="0">
                <a:solidFill>
                  <a:srgbClr val="7030A0"/>
                </a:solidFill>
              </a:rPr>
              <a:t>Relationship with attributes</a:t>
            </a:r>
          </a:p>
          <a:p>
            <a:endParaRPr lang="en-IN" sz="6000" b="1" dirty="0">
              <a:solidFill>
                <a:srgbClr val="7030A0"/>
              </a:solidFill>
            </a:endParaRPr>
          </a:p>
        </p:txBody>
      </p:sp>
      <p:pic>
        <p:nvPicPr>
          <p:cNvPr id="5" name="Picture 4">
            <a:extLst>
              <a:ext uri="{FF2B5EF4-FFF2-40B4-BE49-F238E27FC236}">
                <a16:creationId xmlns:a16="http://schemas.microsoft.com/office/drawing/2014/main" id="{805892E7-F370-4C87-8A4E-63CE73722C6B}"/>
              </a:ext>
            </a:extLst>
          </p:cNvPr>
          <p:cNvPicPr>
            <a:picLocks noChangeAspect="1"/>
          </p:cNvPicPr>
          <p:nvPr/>
        </p:nvPicPr>
        <p:blipFill>
          <a:blip r:embed="rId2"/>
          <a:stretch>
            <a:fillRect/>
          </a:stretch>
        </p:blipFill>
        <p:spPr>
          <a:xfrm>
            <a:off x="1771650" y="2102882"/>
            <a:ext cx="6972300" cy="4240530"/>
          </a:xfrm>
          <a:prstGeom prst="rect">
            <a:avLst/>
          </a:prstGeom>
        </p:spPr>
      </p:pic>
      <p:sp>
        <p:nvSpPr>
          <p:cNvPr id="2" name="TextBox 1">
            <a:extLst>
              <a:ext uri="{FF2B5EF4-FFF2-40B4-BE49-F238E27FC236}">
                <a16:creationId xmlns:a16="http://schemas.microsoft.com/office/drawing/2014/main" id="{C3F8D804-0F6F-4D56-9F9B-C8ACEFAF392B}"/>
              </a:ext>
            </a:extLst>
          </p:cNvPr>
          <p:cNvSpPr txBox="1"/>
          <p:nvPr/>
        </p:nvSpPr>
        <p:spPr>
          <a:xfrm>
            <a:off x="619125" y="1638300"/>
            <a:ext cx="9944100" cy="369332"/>
          </a:xfrm>
          <a:prstGeom prst="rect">
            <a:avLst/>
          </a:prstGeom>
          <a:noFill/>
          <a:ln w="28575">
            <a:solidFill>
              <a:schemeClr val="tx1"/>
            </a:solidFill>
          </a:ln>
        </p:spPr>
        <p:txBody>
          <a:bodyPr wrap="square" rtlCol="0">
            <a:spAutoFit/>
          </a:bodyPr>
          <a:lstStyle/>
          <a:p>
            <a:r>
              <a:rPr lang="en-IN" dirty="0"/>
              <a:t>Relationships  can have Attributes which are intersecting two entities for 1:1 it can be on any entity side </a:t>
            </a:r>
            <a:endParaRPr lang="en-US" dirty="0"/>
          </a:p>
        </p:txBody>
      </p:sp>
      <p:sp>
        <p:nvSpPr>
          <p:cNvPr id="3" name="Rectangle 2">
            <a:extLst>
              <a:ext uri="{FF2B5EF4-FFF2-40B4-BE49-F238E27FC236}">
                <a16:creationId xmlns:a16="http://schemas.microsoft.com/office/drawing/2014/main" id="{D4E82CFD-3A6C-4517-A440-AB34E66F32DF}"/>
              </a:ext>
            </a:extLst>
          </p:cNvPr>
          <p:cNvSpPr/>
          <p:nvPr/>
        </p:nvSpPr>
        <p:spPr>
          <a:xfrm>
            <a:off x="619125" y="1543050"/>
            <a:ext cx="7410450" cy="661362"/>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7CE4F68-2D6B-42EF-9BE5-A33E9EDBA485}"/>
                  </a:ext>
                </a:extLst>
              </p14:cNvPr>
              <p14:cNvContentPartPr/>
              <p14:nvPr/>
            </p14:nvContentPartPr>
            <p14:xfrm>
              <a:off x="3133155" y="1838115"/>
              <a:ext cx="360" cy="360"/>
            </p14:xfrm>
          </p:contentPart>
        </mc:Choice>
        <mc:Fallback xmlns="">
          <p:pic>
            <p:nvPicPr>
              <p:cNvPr id="6" name="Ink 5">
                <a:extLst>
                  <a:ext uri="{FF2B5EF4-FFF2-40B4-BE49-F238E27FC236}">
                    <a16:creationId xmlns:a16="http://schemas.microsoft.com/office/drawing/2014/main" id="{77CE4F68-2D6B-42EF-9BE5-A33E9EDBA485}"/>
                  </a:ext>
                </a:extLst>
              </p:cNvPr>
              <p:cNvPicPr/>
              <p:nvPr/>
            </p:nvPicPr>
            <p:blipFill>
              <a:blip r:embed="rId4"/>
              <a:stretch>
                <a:fillRect/>
              </a:stretch>
            </p:blipFill>
            <p:spPr>
              <a:xfrm>
                <a:off x="3079515" y="173011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EEAA53C-BA12-4836-9362-B1A4D51533BE}"/>
                  </a:ext>
                </a:extLst>
              </p14:cNvPr>
              <p14:cNvContentPartPr/>
              <p14:nvPr/>
            </p14:nvContentPartPr>
            <p14:xfrm>
              <a:off x="7467195" y="1773675"/>
              <a:ext cx="1154160" cy="74520"/>
            </p14:xfrm>
          </p:contentPart>
        </mc:Choice>
        <mc:Fallback xmlns="">
          <p:pic>
            <p:nvPicPr>
              <p:cNvPr id="7" name="Ink 6">
                <a:extLst>
                  <a:ext uri="{FF2B5EF4-FFF2-40B4-BE49-F238E27FC236}">
                    <a16:creationId xmlns:a16="http://schemas.microsoft.com/office/drawing/2014/main" id="{9EEAA53C-BA12-4836-9362-B1A4D51533BE}"/>
                  </a:ext>
                </a:extLst>
              </p:cNvPr>
              <p:cNvPicPr/>
              <p:nvPr/>
            </p:nvPicPr>
            <p:blipFill>
              <a:blip r:embed="rId6"/>
              <a:stretch>
                <a:fillRect/>
              </a:stretch>
            </p:blipFill>
            <p:spPr>
              <a:xfrm>
                <a:off x="7413555" y="1665675"/>
                <a:ext cx="126180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BCF0981-7CDA-49D5-8DD7-5ED8FAFFC99E}"/>
                  </a:ext>
                </a:extLst>
              </p14:cNvPr>
              <p14:cNvContentPartPr/>
              <p14:nvPr/>
            </p14:nvContentPartPr>
            <p14:xfrm>
              <a:off x="8904705" y="1784232"/>
              <a:ext cx="1658520" cy="106200"/>
            </p14:xfrm>
          </p:contentPart>
        </mc:Choice>
        <mc:Fallback xmlns="">
          <p:pic>
            <p:nvPicPr>
              <p:cNvPr id="8" name="Ink 7">
                <a:extLst>
                  <a:ext uri="{FF2B5EF4-FFF2-40B4-BE49-F238E27FC236}">
                    <a16:creationId xmlns:a16="http://schemas.microsoft.com/office/drawing/2014/main" id="{2BCF0981-7CDA-49D5-8DD7-5ED8FAFFC99E}"/>
                  </a:ext>
                </a:extLst>
              </p:cNvPr>
              <p:cNvPicPr/>
              <p:nvPr/>
            </p:nvPicPr>
            <p:blipFill>
              <a:blip r:embed="rId8"/>
              <a:stretch>
                <a:fillRect/>
              </a:stretch>
            </p:blipFill>
            <p:spPr>
              <a:xfrm>
                <a:off x="8850705" y="1676232"/>
                <a:ext cx="17661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31083D2-D61B-4B2B-B2B4-DEDA09BBAEBD}"/>
                  </a:ext>
                </a:extLst>
              </p14:cNvPr>
              <p14:cNvContentPartPr/>
              <p14:nvPr/>
            </p14:nvContentPartPr>
            <p14:xfrm>
              <a:off x="2185275" y="3073635"/>
              <a:ext cx="6503760" cy="641880"/>
            </p14:xfrm>
          </p:contentPart>
        </mc:Choice>
        <mc:Fallback xmlns="">
          <p:pic>
            <p:nvPicPr>
              <p:cNvPr id="9" name="Ink 8">
                <a:extLst>
                  <a:ext uri="{FF2B5EF4-FFF2-40B4-BE49-F238E27FC236}">
                    <a16:creationId xmlns:a16="http://schemas.microsoft.com/office/drawing/2014/main" id="{E31083D2-D61B-4B2B-B2B4-DEDA09BBAEBD}"/>
                  </a:ext>
                </a:extLst>
              </p:cNvPr>
              <p:cNvPicPr/>
              <p:nvPr/>
            </p:nvPicPr>
            <p:blipFill>
              <a:blip r:embed="rId10"/>
              <a:stretch>
                <a:fillRect/>
              </a:stretch>
            </p:blipFill>
            <p:spPr>
              <a:xfrm>
                <a:off x="2131275" y="2965995"/>
                <a:ext cx="6611400" cy="857520"/>
              </a:xfrm>
              <a:prstGeom prst="rect">
                <a:avLst/>
              </a:prstGeom>
            </p:spPr>
          </p:pic>
        </mc:Fallback>
      </mc:AlternateContent>
    </p:spTree>
    <p:extLst>
      <p:ext uri="{BB962C8B-B14F-4D97-AF65-F5344CB8AC3E}">
        <p14:creationId xmlns:p14="http://schemas.microsoft.com/office/powerpoint/2010/main" val="19430677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06400" y="440392"/>
            <a:ext cx="8432800" cy="567015"/>
          </a:xfrm>
          <a:prstGeom prst="rect">
            <a:avLst/>
          </a:prstGeom>
        </p:spPr>
        <p:txBody>
          <a:bodyPr wrap="square">
            <a:spAutoFit/>
          </a:bodyPr>
          <a:lstStyle/>
          <a:p>
            <a:r>
              <a:rPr lang="en-IN" sz="4400" dirty="0">
                <a:solidFill>
                  <a:srgbClr val="7030A0"/>
                </a:solidFill>
              </a:rPr>
              <a:t>Relationship with attributes</a:t>
            </a:r>
          </a:p>
        </p:txBody>
      </p:sp>
      <p:pic>
        <p:nvPicPr>
          <p:cNvPr id="5" name="Picture 4">
            <a:extLst>
              <a:ext uri="{FF2B5EF4-FFF2-40B4-BE49-F238E27FC236}">
                <a16:creationId xmlns:a16="http://schemas.microsoft.com/office/drawing/2014/main" id="{55E60744-A522-4E10-9E00-D460CA7D4682}"/>
              </a:ext>
            </a:extLst>
          </p:cNvPr>
          <p:cNvPicPr>
            <a:picLocks noChangeAspect="1"/>
          </p:cNvPicPr>
          <p:nvPr/>
        </p:nvPicPr>
        <p:blipFill>
          <a:blip r:embed="rId2"/>
          <a:stretch>
            <a:fillRect/>
          </a:stretch>
        </p:blipFill>
        <p:spPr>
          <a:xfrm>
            <a:off x="209551" y="1385887"/>
            <a:ext cx="5845968" cy="3290888"/>
          </a:xfrm>
          <a:prstGeom prst="rect">
            <a:avLst/>
          </a:prstGeom>
        </p:spPr>
      </p:pic>
      <p:pic>
        <p:nvPicPr>
          <p:cNvPr id="9" name="Picture 8">
            <a:extLst>
              <a:ext uri="{FF2B5EF4-FFF2-40B4-BE49-F238E27FC236}">
                <a16:creationId xmlns:a16="http://schemas.microsoft.com/office/drawing/2014/main" id="{976AC392-E816-4D87-8639-5AF127F97580}"/>
              </a:ext>
            </a:extLst>
          </p:cNvPr>
          <p:cNvPicPr>
            <a:picLocks noChangeAspect="1"/>
          </p:cNvPicPr>
          <p:nvPr/>
        </p:nvPicPr>
        <p:blipFill>
          <a:blip r:embed="rId3"/>
          <a:stretch>
            <a:fillRect/>
          </a:stretch>
        </p:blipFill>
        <p:spPr>
          <a:xfrm>
            <a:off x="5857875" y="1547812"/>
            <a:ext cx="5962650" cy="4105275"/>
          </a:xfrm>
          <a:prstGeom prst="rect">
            <a:avLst/>
          </a:prstGeom>
        </p:spPr>
      </p:pic>
    </p:spTree>
    <p:extLst>
      <p:ext uri="{BB962C8B-B14F-4D97-AF65-F5344CB8AC3E}">
        <p14:creationId xmlns:p14="http://schemas.microsoft.com/office/powerpoint/2010/main" val="24697029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4A601-1293-4488-A75E-D7AFC6B9BF49}"/>
              </a:ext>
            </a:extLst>
          </p:cNvPr>
          <p:cNvSpPr>
            <a:spLocks noGrp="1"/>
          </p:cNvSpPr>
          <p:nvPr>
            <p:ph sz="quarter" idx="10"/>
          </p:nvPr>
        </p:nvSpPr>
        <p:spPr/>
        <p:txBody>
          <a:bodyPr/>
          <a:lstStyle/>
          <a:p>
            <a:r>
              <a:rPr lang="en-IN" sz="3600" dirty="0">
                <a:solidFill>
                  <a:srgbClr val="7030A0"/>
                </a:solidFill>
              </a:rPr>
              <a:t>Relationship with attributes</a:t>
            </a:r>
          </a:p>
          <a:p>
            <a:endParaRPr lang="en-US" dirty="0"/>
          </a:p>
        </p:txBody>
      </p:sp>
      <p:pic>
        <p:nvPicPr>
          <p:cNvPr id="6" name="Picture 5">
            <a:extLst>
              <a:ext uri="{FF2B5EF4-FFF2-40B4-BE49-F238E27FC236}">
                <a16:creationId xmlns:a16="http://schemas.microsoft.com/office/drawing/2014/main" id="{98989765-AF3A-4DAE-B465-426BBDEB6D12}"/>
              </a:ext>
            </a:extLst>
          </p:cNvPr>
          <p:cNvPicPr>
            <a:picLocks noChangeAspect="1"/>
          </p:cNvPicPr>
          <p:nvPr/>
        </p:nvPicPr>
        <p:blipFill>
          <a:blip r:embed="rId2"/>
          <a:stretch>
            <a:fillRect/>
          </a:stretch>
        </p:blipFill>
        <p:spPr>
          <a:xfrm>
            <a:off x="228257" y="1676399"/>
            <a:ext cx="5529605" cy="3305176"/>
          </a:xfrm>
          <a:prstGeom prst="rect">
            <a:avLst/>
          </a:prstGeom>
        </p:spPr>
      </p:pic>
      <p:pic>
        <p:nvPicPr>
          <p:cNvPr id="10" name="Picture 9">
            <a:extLst>
              <a:ext uri="{FF2B5EF4-FFF2-40B4-BE49-F238E27FC236}">
                <a16:creationId xmlns:a16="http://schemas.microsoft.com/office/drawing/2014/main" id="{F0D83900-B222-4CE4-856C-B19B022155A1}"/>
              </a:ext>
            </a:extLst>
          </p:cNvPr>
          <p:cNvPicPr>
            <a:picLocks noChangeAspect="1"/>
          </p:cNvPicPr>
          <p:nvPr/>
        </p:nvPicPr>
        <p:blipFill>
          <a:blip r:embed="rId3"/>
          <a:stretch>
            <a:fillRect/>
          </a:stretch>
        </p:blipFill>
        <p:spPr>
          <a:xfrm>
            <a:off x="5757862" y="1676399"/>
            <a:ext cx="6162675" cy="4057650"/>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81C192FF-A935-4E26-B4F5-76B757A1D096}"/>
                  </a:ext>
                </a:extLst>
              </p14:cNvPr>
              <p14:cNvContentPartPr/>
              <p14:nvPr/>
            </p14:nvContentPartPr>
            <p14:xfrm>
              <a:off x="1247475" y="1913715"/>
              <a:ext cx="3894480" cy="96120"/>
            </p14:xfrm>
          </p:contentPart>
        </mc:Choice>
        <mc:Fallback xmlns="">
          <p:pic>
            <p:nvPicPr>
              <p:cNvPr id="14" name="Ink 13">
                <a:extLst>
                  <a:ext uri="{FF2B5EF4-FFF2-40B4-BE49-F238E27FC236}">
                    <a16:creationId xmlns:a16="http://schemas.microsoft.com/office/drawing/2014/main" id="{81C192FF-A935-4E26-B4F5-76B757A1D096}"/>
                  </a:ext>
                </a:extLst>
              </p:cNvPr>
              <p:cNvPicPr/>
              <p:nvPr/>
            </p:nvPicPr>
            <p:blipFill>
              <a:blip r:embed="rId5"/>
              <a:stretch>
                <a:fillRect/>
              </a:stretch>
            </p:blipFill>
            <p:spPr>
              <a:xfrm>
                <a:off x="1193835" y="1806075"/>
                <a:ext cx="400212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0D49464-9F86-4CD9-AE95-657B16E2E97B}"/>
                  </a:ext>
                </a:extLst>
              </p14:cNvPr>
              <p14:cNvContentPartPr/>
              <p14:nvPr/>
            </p14:nvContentPartPr>
            <p14:xfrm>
              <a:off x="857235" y="2084355"/>
              <a:ext cx="4570560" cy="202320"/>
            </p14:xfrm>
          </p:contentPart>
        </mc:Choice>
        <mc:Fallback xmlns="">
          <p:pic>
            <p:nvPicPr>
              <p:cNvPr id="15" name="Ink 14">
                <a:extLst>
                  <a:ext uri="{FF2B5EF4-FFF2-40B4-BE49-F238E27FC236}">
                    <a16:creationId xmlns:a16="http://schemas.microsoft.com/office/drawing/2014/main" id="{80D49464-9F86-4CD9-AE95-657B16E2E97B}"/>
                  </a:ext>
                </a:extLst>
              </p:cNvPr>
              <p:cNvPicPr/>
              <p:nvPr/>
            </p:nvPicPr>
            <p:blipFill>
              <a:blip r:embed="rId7"/>
              <a:stretch>
                <a:fillRect/>
              </a:stretch>
            </p:blipFill>
            <p:spPr>
              <a:xfrm>
                <a:off x="803235" y="1976355"/>
                <a:ext cx="467820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289489D5-C7BA-40A3-9447-270D21365A4E}"/>
                  </a:ext>
                </a:extLst>
              </p14:cNvPr>
              <p14:cNvContentPartPr/>
              <p14:nvPr/>
            </p14:nvContentPartPr>
            <p14:xfrm>
              <a:off x="1247475" y="2056635"/>
              <a:ext cx="1848960" cy="115200"/>
            </p14:xfrm>
          </p:contentPart>
        </mc:Choice>
        <mc:Fallback xmlns="">
          <p:pic>
            <p:nvPicPr>
              <p:cNvPr id="16" name="Ink 15">
                <a:extLst>
                  <a:ext uri="{FF2B5EF4-FFF2-40B4-BE49-F238E27FC236}">
                    <a16:creationId xmlns:a16="http://schemas.microsoft.com/office/drawing/2014/main" id="{289489D5-C7BA-40A3-9447-270D21365A4E}"/>
                  </a:ext>
                </a:extLst>
              </p:cNvPr>
              <p:cNvPicPr/>
              <p:nvPr/>
            </p:nvPicPr>
            <p:blipFill>
              <a:blip r:embed="rId9"/>
              <a:stretch>
                <a:fillRect/>
              </a:stretch>
            </p:blipFill>
            <p:spPr>
              <a:xfrm>
                <a:off x="1193835" y="1948995"/>
                <a:ext cx="1956600" cy="330840"/>
              </a:xfrm>
              <a:prstGeom prst="rect">
                <a:avLst/>
              </a:prstGeom>
            </p:spPr>
          </p:pic>
        </mc:Fallback>
      </mc:AlternateContent>
    </p:spTree>
    <p:extLst>
      <p:ext uri="{BB962C8B-B14F-4D97-AF65-F5344CB8AC3E}">
        <p14:creationId xmlns:p14="http://schemas.microsoft.com/office/powerpoint/2010/main" val="36250591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06400" y="440392"/>
            <a:ext cx="8432800" cy="567015"/>
          </a:xfrm>
          <a:prstGeom prst="rect">
            <a:avLst/>
          </a:prstGeom>
        </p:spPr>
        <p:txBody>
          <a:bodyPr wrap="square">
            <a:spAutoFit/>
          </a:bodyPr>
          <a:lstStyle/>
          <a:p>
            <a:r>
              <a:rPr lang="en-IN" sz="4000" dirty="0">
                <a:solidFill>
                  <a:srgbClr val="7030A0"/>
                </a:solidFill>
              </a:rPr>
              <a:t>Relationship with attributes</a:t>
            </a:r>
          </a:p>
        </p:txBody>
      </p:sp>
      <p:pic>
        <p:nvPicPr>
          <p:cNvPr id="5" name="Picture 4">
            <a:extLst>
              <a:ext uri="{FF2B5EF4-FFF2-40B4-BE49-F238E27FC236}">
                <a16:creationId xmlns:a16="http://schemas.microsoft.com/office/drawing/2014/main" id="{AB6D12AC-5475-4ACB-93F1-FA0DD76C996A}"/>
              </a:ext>
            </a:extLst>
          </p:cNvPr>
          <p:cNvPicPr>
            <a:picLocks noChangeAspect="1"/>
          </p:cNvPicPr>
          <p:nvPr/>
        </p:nvPicPr>
        <p:blipFill>
          <a:blip r:embed="rId2"/>
          <a:stretch>
            <a:fillRect/>
          </a:stretch>
        </p:blipFill>
        <p:spPr>
          <a:xfrm>
            <a:off x="180975" y="1771650"/>
            <a:ext cx="5915025" cy="3867150"/>
          </a:xfrm>
          <a:prstGeom prst="rect">
            <a:avLst/>
          </a:prstGeom>
        </p:spPr>
      </p:pic>
      <p:pic>
        <p:nvPicPr>
          <p:cNvPr id="9" name="Picture 8">
            <a:extLst>
              <a:ext uri="{FF2B5EF4-FFF2-40B4-BE49-F238E27FC236}">
                <a16:creationId xmlns:a16="http://schemas.microsoft.com/office/drawing/2014/main" id="{BB95EA2A-E299-4155-AF50-65A876113161}"/>
              </a:ext>
            </a:extLst>
          </p:cNvPr>
          <p:cNvPicPr>
            <a:picLocks noChangeAspect="1"/>
          </p:cNvPicPr>
          <p:nvPr/>
        </p:nvPicPr>
        <p:blipFill>
          <a:blip r:embed="rId3"/>
          <a:stretch>
            <a:fillRect/>
          </a:stretch>
        </p:blipFill>
        <p:spPr>
          <a:xfrm>
            <a:off x="6181725" y="1676400"/>
            <a:ext cx="5314950" cy="4191000"/>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3B1870FF-7F18-405B-83C5-E8B89D57C690}"/>
                  </a:ext>
                </a:extLst>
              </p14:cNvPr>
              <p14:cNvContentPartPr/>
              <p14:nvPr/>
            </p14:nvContentPartPr>
            <p14:xfrm>
              <a:off x="1323795" y="2642715"/>
              <a:ext cx="4055040" cy="227520"/>
            </p14:xfrm>
          </p:contentPart>
        </mc:Choice>
        <mc:Fallback xmlns="">
          <p:pic>
            <p:nvPicPr>
              <p:cNvPr id="11" name="Ink 10">
                <a:extLst>
                  <a:ext uri="{FF2B5EF4-FFF2-40B4-BE49-F238E27FC236}">
                    <a16:creationId xmlns:a16="http://schemas.microsoft.com/office/drawing/2014/main" id="{3B1870FF-7F18-405B-83C5-E8B89D57C690}"/>
                  </a:ext>
                </a:extLst>
              </p:cNvPr>
              <p:cNvPicPr/>
              <p:nvPr/>
            </p:nvPicPr>
            <p:blipFill>
              <a:blip r:embed="rId5"/>
              <a:stretch>
                <a:fillRect/>
              </a:stretch>
            </p:blipFill>
            <p:spPr>
              <a:xfrm>
                <a:off x="1269795" y="2534715"/>
                <a:ext cx="416268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6F4BF3E7-7D61-49E5-8E2D-0866C6B9B4B2}"/>
                  </a:ext>
                </a:extLst>
              </p14:cNvPr>
              <p14:cNvContentPartPr/>
              <p14:nvPr/>
            </p14:nvContentPartPr>
            <p14:xfrm>
              <a:off x="2028315" y="2665755"/>
              <a:ext cx="1571760" cy="68040"/>
            </p14:xfrm>
          </p:contentPart>
        </mc:Choice>
        <mc:Fallback xmlns="">
          <p:pic>
            <p:nvPicPr>
              <p:cNvPr id="12" name="Ink 11">
                <a:extLst>
                  <a:ext uri="{FF2B5EF4-FFF2-40B4-BE49-F238E27FC236}">
                    <a16:creationId xmlns:a16="http://schemas.microsoft.com/office/drawing/2014/main" id="{6F4BF3E7-7D61-49E5-8E2D-0866C6B9B4B2}"/>
                  </a:ext>
                </a:extLst>
              </p:cNvPr>
              <p:cNvPicPr/>
              <p:nvPr/>
            </p:nvPicPr>
            <p:blipFill>
              <a:blip r:embed="rId7"/>
              <a:stretch>
                <a:fillRect/>
              </a:stretch>
            </p:blipFill>
            <p:spPr>
              <a:xfrm>
                <a:off x="1974675" y="2558115"/>
                <a:ext cx="16794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A8549B5E-F337-420E-9486-BC2B47F00BF8}"/>
                  </a:ext>
                </a:extLst>
              </p14:cNvPr>
              <p14:cNvContentPartPr/>
              <p14:nvPr/>
            </p14:nvContentPartPr>
            <p14:xfrm>
              <a:off x="818715" y="2914515"/>
              <a:ext cx="789840" cy="66960"/>
            </p14:xfrm>
          </p:contentPart>
        </mc:Choice>
        <mc:Fallback xmlns="">
          <p:pic>
            <p:nvPicPr>
              <p:cNvPr id="13" name="Ink 12">
                <a:extLst>
                  <a:ext uri="{FF2B5EF4-FFF2-40B4-BE49-F238E27FC236}">
                    <a16:creationId xmlns:a16="http://schemas.microsoft.com/office/drawing/2014/main" id="{A8549B5E-F337-420E-9486-BC2B47F00BF8}"/>
                  </a:ext>
                </a:extLst>
              </p:cNvPr>
              <p:cNvPicPr/>
              <p:nvPr/>
            </p:nvPicPr>
            <p:blipFill>
              <a:blip r:embed="rId9"/>
              <a:stretch>
                <a:fillRect/>
              </a:stretch>
            </p:blipFill>
            <p:spPr>
              <a:xfrm>
                <a:off x="765075" y="2806875"/>
                <a:ext cx="8974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4D4BB927-704F-4334-9250-0F0ADD1F2501}"/>
                  </a:ext>
                </a:extLst>
              </p14:cNvPr>
              <p14:cNvContentPartPr/>
              <p14:nvPr/>
            </p14:nvContentPartPr>
            <p14:xfrm>
              <a:off x="1199955" y="1874835"/>
              <a:ext cx="1426320" cy="41400"/>
            </p14:xfrm>
          </p:contentPart>
        </mc:Choice>
        <mc:Fallback xmlns="">
          <p:pic>
            <p:nvPicPr>
              <p:cNvPr id="14" name="Ink 13">
                <a:extLst>
                  <a:ext uri="{FF2B5EF4-FFF2-40B4-BE49-F238E27FC236}">
                    <a16:creationId xmlns:a16="http://schemas.microsoft.com/office/drawing/2014/main" id="{4D4BB927-704F-4334-9250-0F0ADD1F2501}"/>
                  </a:ext>
                </a:extLst>
              </p:cNvPr>
              <p:cNvPicPr/>
              <p:nvPr/>
            </p:nvPicPr>
            <p:blipFill>
              <a:blip r:embed="rId11"/>
              <a:stretch>
                <a:fillRect/>
              </a:stretch>
            </p:blipFill>
            <p:spPr>
              <a:xfrm>
                <a:off x="1146315" y="1767195"/>
                <a:ext cx="1533960" cy="257040"/>
              </a:xfrm>
              <a:prstGeom prst="rect">
                <a:avLst/>
              </a:prstGeom>
            </p:spPr>
          </p:pic>
        </mc:Fallback>
      </mc:AlternateContent>
    </p:spTree>
    <p:extLst>
      <p:ext uri="{BB962C8B-B14F-4D97-AF65-F5344CB8AC3E}">
        <p14:creationId xmlns:p14="http://schemas.microsoft.com/office/powerpoint/2010/main" val="29374325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sz="2800" dirty="0">
                <a:solidFill>
                  <a:srgbClr val="7030A0"/>
                </a:solidFill>
              </a:rPr>
              <a:t>Multiplicity </a:t>
            </a:r>
            <a:r>
              <a:rPr lang="en-IN" sz="2800" dirty="0">
                <a:solidFill>
                  <a:srgbClr val="7030A0"/>
                </a:solidFill>
                <a:sym typeface="Wingdings" panose="05000000000000000000" pitchFamily="2" charset="2"/>
              </a:rPr>
              <a:t> cardinality + participation</a:t>
            </a:r>
            <a:endParaRPr lang="en-IN" sz="2800" dirty="0">
              <a:solidFill>
                <a:srgbClr val="7030A0"/>
              </a:solidFill>
            </a:endParaRPr>
          </a:p>
          <a:p>
            <a:endParaRPr lang="en-IN" dirty="0"/>
          </a:p>
        </p:txBody>
      </p:sp>
      <p:pic>
        <p:nvPicPr>
          <p:cNvPr id="6" name="Picture 5">
            <a:extLst>
              <a:ext uri="{FF2B5EF4-FFF2-40B4-BE49-F238E27FC236}">
                <a16:creationId xmlns:a16="http://schemas.microsoft.com/office/drawing/2014/main" id="{A71CF7A7-1251-4DF5-A179-79123D0C5845}"/>
              </a:ext>
            </a:extLst>
          </p:cNvPr>
          <p:cNvPicPr>
            <a:picLocks noChangeAspect="1"/>
          </p:cNvPicPr>
          <p:nvPr/>
        </p:nvPicPr>
        <p:blipFill>
          <a:blip r:embed="rId3"/>
          <a:stretch>
            <a:fillRect/>
          </a:stretch>
        </p:blipFill>
        <p:spPr>
          <a:xfrm>
            <a:off x="406400" y="1600200"/>
            <a:ext cx="5153025" cy="4381500"/>
          </a:xfrm>
          <a:prstGeom prst="rect">
            <a:avLst/>
          </a:prstGeom>
        </p:spPr>
      </p:pic>
      <p:pic>
        <p:nvPicPr>
          <p:cNvPr id="8" name="Picture 7">
            <a:extLst>
              <a:ext uri="{FF2B5EF4-FFF2-40B4-BE49-F238E27FC236}">
                <a16:creationId xmlns:a16="http://schemas.microsoft.com/office/drawing/2014/main" id="{10709235-87D1-4075-9A54-39CDC977A222}"/>
              </a:ext>
            </a:extLst>
          </p:cNvPr>
          <p:cNvPicPr>
            <a:picLocks noChangeAspect="1"/>
          </p:cNvPicPr>
          <p:nvPr/>
        </p:nvPicPr>
        <p:blipFill>
          <a:blip r:embed="rId4"/>
          <a:stretch>
            <a:fillRect/>
          </a:stretch>
        </p:blipFill>
        <p:spPr>
          <a:xfrm>
            <a:off x="5934075" y="1562100"/>
            <a:ext cx="4800600" cy="2352675"/>
          </a:xfrm>
          <a:prstGeom prst="rect">
            <a:avLst/>
          </a:prstGeom>
        </p:spPr>
      </p:pic>
      <p:pic>
        <p:nvPicPr>
          <p:cNvPr id="10" name="Picture 9">
            <a:extLst>
              <a:ext uri="{FF2B5EF4-FFF2-40B4-BE49-F238E27FC236}">
                <a16:creationId xmlns:a16="http://schemas.microsoft.com/office/drawing/2014/main" id="{F05B2F69-0220-4C0A-AC20-D992D6E4F300}"/>
              </a:ext>
            </a:extLst>
          </p:cNvPr>
          <p:cNvPicPr>
            <a:picLocks noChangeAspect="1"/>
          </p:cNvPicPr>
          <p:nvPr/>
        </p:nvPicPr>
        <p:blipFill>
          <a:blip r:embed="rId5"/>
          <a:stretch>
            <a:fillRect/>
          </a:stretch>
        </p:blipFill>
        <p:spPr>
          <a:xfrm>
            <a:off x="6096000" y="4052047"/>
            <a:ext cx="4638674" cy="2487706"/>
          </a:xfrm>
          <a:prstGeom prst="rect">
            <a:avLst/>
          </a:prstGeom>
        </p:spPr>
      </p:pic>
    </p:spTree>
    <p:extLst>
      <p:ext uri="{BB962C8B-B14F-4D97-AF65-F5344CB8AC3E}">
        <p14:creationId xmlns:p14="http://schemas.microsoft.com/office/powerpoint/2010/main" val="33728858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ER models </a:t>
            </a:r>
          </a:p>
        </p:txBody>
      </p:sp>
      <p:pic>
        <p:nvPicPr>
          <p:cNvPr id="8" name="Content Placeholder 7">
            <a:extLst>
              <a:ext uri="{FF2B5EF4-FFF2-40B4-BE49-F238E27FC236}">
                <a16:creationId xmlns:a16="http://schemas.microsoft.com/office/drawing/2014/main" id="{4C80E1BB-674A-4531-BCBF-556A5F851EDB}"/>
              </a:ext>
            </a:extLst>
          </p:cNvPr>
          <p:cNvPicPr>
            <a:picLocks noGrp="1" noChangeAspect="1"/>
          </p:cNvPicPr>
          <p:nvPr>
            <p:ph idx="1"/>
          </p:nvPr>
        </p:nvPicPr>
        <p:blipFill>
          <a:blip r:embed="rId3"/>
          <a:stretch>
            <a:fillRect/>
          </a:stretch>
        </p:blipFill>
        <p:spPr>
          <a:xfrm>
            <a:off x="539750" y="1780381"/>
            <a:ext cx="5029200" cy="3533775"/>
          </a:xfrm>
        </p:spPr>
      </p:pic>
      <p:pic>
        <p:nvPicPr>
          <p:cNvPr id="10" name="Picture 9">
            <a:extLst>
              <a:ext uri="{FF2B5EF4-FFF2-40B4-BE49-F238E27FC236}">
                <a16:creationId xmlns:a16="http://schemas.microsoft.com/office/drawing/2014/main" id="{43449C1B-1861-4744-A80E-632AB33842B1}"/>
              </a:ext>
            </a:extLst>
          </p:cNvPr>
          <p:cNvPicPr>
            <a:picLocks noChangeAspect="1"/>
          </p:cNvPicPr>
          <p:nvPr/>
        </p:nvPicPr>
        <p:blipFill>
          <a:blip r:embed="rId4"/>
          <a:stretch>
            <a:fillRect/>
          </a:stretch>
        </p:blipFill>
        <p:spPr>
          <a:xfrm>
            <a:off x="6257925" y="2151855"/>
            <a:ext cx="4495800" cy="2790825"/>
          </a:xfrm>
          <a:prstGeom prst="rect">
            <a:avLst/>
          </a:prstGeom>
        </p:spPr>
      </p:pic>
    </p:spTree>
    <p:extLst>
      <p:ext uri="{BB962C8B-B14F-4D97-AF65-F5344CB8AC3E}">
        <p14:creationId xmlns:p14="http://schemas.microsoft.com/office/powerpoint/2010/main" val="3359815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ER notations for mapping constraints</a:t>
            </a:r>
          </a:p>
        </p:txBody>
      </p:sp>
      <p:pic>
        <p:nvPicPr>
          <p:cNvPr id="1026" name="Picture 2" descr="DBMS Notation of ER diagram">
            <a:extLst>
              <a:ext uri="{FF2B5EF4-FFF2-40B4-BE49-F238E27FC236}">
                <a16:creationId xmlns:a16="http://schemas.microsoft.com/office/drawing/2014/main" id="{7FEE5901-516E-4607-9E27-38BE6DA48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1466849"/>
            <a:ext cx="5019675" cy="48606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972153-C44B-4F00-B267-CBB1A2FB0EF9}"/>
              </a:ext>
            </a:extLst>
          </p:cNvPr>
          <p:cNvPicPr>
            <a:picLocks noChangeAspect="1"/>
          </p:cNvPicPr>
          <p:nvPr/>
        </p:nvPicPr>
        <p:blipFill>
          <a:blip r:embed="rId3"/>
          <a:stretch>
            <a:fillRect/>
          </a:stretch>
        </p:blipFill>
        <p:spPr>
          <a:xfrm>
            <a:off x="6929437" y="1466849"/>
            <a:ext cx="4052888" cy="4899095"/>
          </a:xfrm>
          <a:prstGeom prst="rect">
            <a:avLst/>
          </a:prstGeom>
        </p:spPr>
      </p:pic>
    </p:spTree>
    <p:extLst>
      <p:ext uri="{BB962C8B-B14F-4D97-AF65-F5344CB8AC3E}">
        <p14:creationId xmlns:p14="http://schemas.microsoft.com/office/powerpoint/2010/main" val="18812968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endParaRPr lang="en-IN" dirty="0">
              <a:solidFill>
                <a:srgbClr val="7030A0"/>
              </a:solidFill>
            </a:endParaRPr>
          </a:p>
          <a:p>
            <a:r>
              <a:rPr lang="en-IN" dirty="0">
                <a:solidFill>
                  <a:srgbClr val="7030A0"/>
                </a:solidFill>
              </a:rPr>
              <a:t>Structural or MIN-MAX constraint</a:t>
            </a:r>
          </a:p>
          <a:p>
            <a:endParaRPr lang="en-IN" dirty="0"/>
          </a:p>
        </p:txBody>
      </p:sp>
      <p:pic>
        <p:nvPicPr>
          <p:cNvPr id="6" name="Picture 5">
            <a:extLst>
              <a:ext uri="{FF2B5EF4-FFF2-40B4-BE49-F238E27FC236}">
                <a16:creationId xmlns:a16="http://schemas.microsoft.com/office/drawing/2014/main" id="{E4772F60-6FE8-4630-AF75-7690362A0F17}"/>
              </a:ext>
            </a:extLst>
          </p:cNvPr>
          <p:cNvPicPr>
            <a:picLocks noChangeAspect="1"/>
          </p:cNvPicPr>
          <p:nvPr/>
        </p:nvPicPr>
        <p:blipFill>
          <a:blip r:embed="rId2"/>
          <a:stretch>
            <a:fillRect/>
          </a:stretch>
        </p:blipFill>
        <p:spPr>
          <a:xfrm>
            <a:off x="171450" y="1679829"/>
            <a:ext cx="5086261" cy="3216021"/>
          </a:xfrm>
          <a:prstGeom prst="rect">
            <a:avLst/>
          </a:prstGeom>
        </p:spPr>
      </p:pic>
      <p:pic>
        <p:nvPicPr>
          <p:cNvPr id="1026" name="Picture 2">
            <a:extLst>
              <a:ext uri="{FF2B5EF4-FFF2-40B4-BE49-F238E27FC236}">
                <a16:creationId xmlns:a16="http://schemas.microsoft.com/office/drawing/2014/main" id="{E26530FE-E5E3-421C-9457-0C551A46D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9804" y="1679829"/>
            <a:ext cx="5678792" cy="19669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ghtbox">
            <a:extLst>
              <a:ext uri="{FF2B5EF4-FFF2-40B4-BE49-F238E27FC236}">
                <a16:creationId xmlns:a16="http://schemas.microsoft.com/office/drawing/2014/main" id="{B0945C3C-A1F7-4237-944C-8ABF185BA1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5497" y="4657725"/>
            <a:ext cx="6095053" cy="13027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F2FE6E-751C-4473-A2A4-77039680E612}"/>
              </a:ext>
            </a:extLst>
          </p:cNvPr>
          <p:cNvSpPr txBox="1"/>
          <p:nvPr/>
        </p:nvSpPr>
        <p:spPr>
          <a:xfrm>
            <a:off x="562921" y="5280279"/>
            <a:ext cx="5362576" cy="646331"/>
          </a:xfrm>
          <a:prstGeom prst="rect">
            <a:avLst/>
          </a:prstGeom>
          <a:noFill/>
        </p:spPr>
        <p:txBody>
          <a:bodyPr wrap="square" rtlCol="0">
            <a:spAutoFit/>
          </a:bodyPr>
          <a:lstStyle/>
          <a:p>
            <a:r>
              <a:rPr lang="en-IN" dirty="0"/>
              <a:t>(</a:t>
            </a:r>
            <a:r>
              <a:rPr lang="en-IN" dirty="0" err="1"/>
              <a:t>m,n</a:t>
            </a:r>
            <a:r>
              <a:rPr lang="en-IN" dirty="0"/>
              <a:t>)  </a:t>
            </a:r>
            <a:r>
              <a:rPr lang="en-IN" dirty="0">
                <a:sym typeface="Wingdings" panose="05000000000000000000" pitchFamily="2" charset="2"/>
              </a:rPr>
              <a:t>   says if m=0, then partial participation</a:t>
            </a:r>
          </a:p>
          <a:p>
            <a:r>
              <a:rPr lang="en-IN" dirty="0">
                <a:sym typeface="Wingdings" panose="05000000000000000000" pitchFamily="2" charset="2"/>
              </a:rPr>
              <a:t>               if m=1 , then its total participation</a:t>
            </a:r>
            <a:endParaRPr lang="en-US" dirty="0"/>
          </a:p>
        </p:txBody>
      </p:sp>
      <p:sp>
        <p:nvSpPr>
          <p:cNvPr id="7" name="TextBox 6">
            <a:extLst>
              <a:ext uri="{FF2B5EF4-FFF2-40B4-BE49-F238E27FC236}">
                <a16:creationId xmlns:a16="http://schemas.microsoft.com/office/drawing/2014/main" id="{1D4E9F22-0EF0-48FE-941A-112EF91FB247}"/>
              </a:ext>
            </a:extLst>
          </p:cNvPr>
          <p:cNvSpPr txBox="1"/>
          <p:nvPr/>
        </p:nvSpPr>
        <p:spPr>
          <a:xfrm>
            <a:off x="7686675" y="4288393"/>
            <a:ext cx="2305050" cy="369332"/>
          </a:xfrm>
          <a:prstGeom prst="rect">
            <a:avLst/>
          </a:prstGeom>
          <a:noFill/>
        </p:spPr>
        <p:txBody>
          <a:bodyPr wrap="square" rtlCol="0">
            <a:spAutoFit/>
          </a:bodyPr>
          <a:lstStyle/>
          <a:p>
            <a:r>
              <a:rPr lang="en-IN" dirty="0"/>
              <a:t>(</a:t>
            </a:r>
            <a:r>
              <a:rPr lang="en-IN" dirty="0" err="1"/>
              <a:t>m,n</a:t>
            </a:r>
            <a:r>
              <a:rPr lang="en-IN" dirty="0"/>
              <a:t>)</a:t>
            </a:r>
            <a:endParaRPr lang="en-US" dirty="0"/>
          </a:p>
        </p:txBody>
      </p:sp>
    </p:spTree>
    <p:extLst>
      <p:ext uri="{BB962C8B-B14F-4D97-AF65-F5344CB8AC3E}">
        <p14:creationId xmlns:p14="http://schemas.microsoft.com/office/powerpoint/2010/main" val="29864034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06400" y="440392"/>
            <a:ext cx="8432800" cy="567015"/>
          </a:xfrm>
          <a:prstGeom prst="rect">
            <a:avLst/>
          </a:prstGeom>
        </p:spPr>
        <p:txBody>
          <a:bodyPr wrap="square">
            <a:spAutoFit/>
          </a:bodyPr>
          <a:lstStyle/>
          <a:p>
            <a:r>
              <a:rPr lang="en-IN" sz="4400" b="1" dirty="0">
                <a:solidFill>
                  <a:srgbClr val="7030A0"/>
                </a:solidFill>
              </a:rPr>
              <a:t>ENTITY TYPES</a:t>
            </a:r>
          </a:p>
        </p:txBody>
      </p:sp>
      <p:pic>
        <p:nvPicPr>
          <p:cNvPr id="5" name="Picture 4">
            <a:extLst>
              <a:ext uri="{FF2B5EF4-FFF2-40B4-BE49-F238E27FC236}">
                <a16:creationId xmlns:a16="http://schemas.microsoft.com/office/drawing/2014/main" id="{DC1787F0-0A04-4DAB-BCD6-C3EB17C8DE77}"/>
              </a:ext>
            </a:extLst>
          </p:cNvPr>
          <p:cNvPicPr>
            <a:picLocks noChangeAspect="1"/>
          </p:cNvPicPr>
          <p:nvPr/>
        </p:nvPicPr>
        <p:blipFill>
          <a:blip r:embed="rId2"/>
          <a:stretch>
            <a:fillRect/>
          </a:stretch>
        </p:blipFill>
        <p:spPr>
          <a:xfrm>
            <a:off x="2090737" y="1495424"/>
            <a:ext cx="7339013" cy="4731683"/>
          </a:xfrm>
          <a:prstGeom prst="rect">
            <a:avLst/>
          </a:prstGeom>
        </p:spPr>
      </p:pic>
    </p:spTree>
    <p:extLst>
      <p:ext uri="{BB962C8B-B14F-4D97-AF65-F5344CB8AC3E}">
        <p14:creationId xmlns:p14="http://schemas.microsoft.com/office/powerpoint/2010/main" val="2723812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lvl="1" indent="0">
              <a:buNone/>
            </a:pPr>
            <a:endParaRPr lang="en-US" altLang="en-US" sz="2400" b="1" dirty="0">
              <a:solidFill>
                <a:srgbClr val="FF0000"/>
              </a:solidFill>
            </a:endParaRPr>
          </a:p>
          <a:p>
            <a:pPr marL="457200" lvl="1" indent="0">
              <a:buNone/>
            </a:pPr>
            <a:r>
              <a:rPr lang="en-US" altLang="en-US" sz="2400" b="1" dirty="0">
                <a:solidFill>
                  <a:srgbClr val="FF0000"/>
                </a:solidFill>
              </a:rPr>
              <a:t>1. Requirements specification and analysis</a:t>
            </a:r>
          </a:p>
          <a:p>
            <a:pPr marL="457200" lvl="1" indent="0">
              <a:buNone/>
            </a:pPr>
            <a:endParaRPr lang="en-US" altLang="en-US" sz="2400" b="1" dirty="0">
              <a:solidFill>
                <a:srgbClr val="FF0000"/>
              </a:solidFill>
            </a:endParaRPr>
          </a:p>
          <a:p>
            <a:pPr marL="457200" lvl="1" indent="0">
              <a:buNone/>
            </a:pPr>
            <a:r>
              <a:rPr lang="en-US" altLang="en-US" sz="2400" b="1" dirty="0">
                <a:solidFill>
                  <a:srgbClr val="FF0000"/>
                </a:solidFill>
              </a:rPr>
              <a:t>2. Conceptual design</a:t>
            </a:r>
          </a:p>
          <a:p>
            <a:pPr marL="457200" lvl="1" indent="0">
              <a:buNone/>
            </a:pPr>
            <a:endParaRPr lang="en-US" altLang="en-US" sz="2400" b="1" dirty="0">
              <a:solidFill>
                <a:srgbClr val="FF0000"/>
              </a:solidFill>
            </a:endParaRPr>
          </a:p>
          <a:p>
            <a:pPr marL="457200" lvl="1" indent="0">
              <a:buNone/>
            </a:pPr>
            <a:r>
              <a:rPr lang="en-US" altLang="en-US" sz="2400" b="1" dirty="0">
                <a:solidFill>
                  <a:srgbClr val="FF0000"/>
                </a:solidFill>
              </a:rPr>
              <a:t>3. Logical design </a:t>
            </a:r>
          </a:p>
          <a:p>
            <a:pPr marL="457200" lvl="1" indent="0">
              <a:buNone/>
            </a:pPr>
            <a:endParaRPr lang="en-US" altLang="en-US" sz="2400" b="1" dirty="0">
              <a:solidFill>
                <a:srgbClr val="FF0000"/>
              </a:solidFill>
            </a:endParaRPr>
          </a:p>
          <a:p>
            <a:pPr marL="457200" lvl="1" indent="0">
              <a:buNone/>
            </a:pPr>
            <a:r>
              <a:rPr lang="en-US" altLang="en-US" sz="2400" b="1" dirty="0">
                <a:solidFill>
                  <a:srgbClr val="FF0000"/>
                </a:solidFill>
              </a:rPr>
              <a:t>4. Physical design</a:t>
            </a:r>
          </a:p>
          <a:p>
            <a:endParaRPr lang="en-IN" dirty="0"/>
          </a:p>
        </p:txBody>
      </p:sp>
      <p:sp>
        <p:nvSpPr>
          <p:cNvPr id="3" name="Content Placeholder 2"/>
          <p:cNvSpPr>
            <a:spLocks noGrp="1"/>
          </p:cNvSpPr>
          <p:nvPr>
            <p:ph sz="quarter" idx="10"/>
          </p:nvPr>
        </p:nvSpPr>
        <p:spPr/>
        <p:txBody>
          <a:bodyPr/>
          <a:lstStyle/>
          <a:p>
            <a:r>
              <a:rPr lang="en-IN" dirty="0">
                <a:solidFill>
                  <a:srgbClr val="CC0066"/>
                </a:solidFill>
              </a:rPr>
              <a:t>Phases of Database Design</a:t>
            </a:r>
          </a:p>
        </p:txBody>
      </p:sp>
    </p:spTree>
    <p:extLst>
      <p:ext uri="{BB962C8B-B14F-4D97-AF65-F5344CB8AC3E}">
        <p14:creationId xmlns:p14="http://schemas.microsoft.com/office/powerpoint/2010/main" val="37312717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5" name="Picture 4">
            <a:extLst>
              <a:ext uri="{FF2B5EF4-FFF2-40B4-BE49-F238E27FC236}">
                <a16:creationId xmlns:a16="http://schemas.microsoft.com/office/drawing/2014/main" id="{87302FC1-6177-44B9-9E93-0D14D732F0B0}"/>
              </a:ext>
            </a:extLst>
          </p:cNvPr>
          <p:cNvPicPr>
            <a:picLocks noChangeAspect="1"/>
          </p:cNvPicPr>
          <p:nvPr/>
        </p:nvPicPr>
        <p:blipFill>
          <a:blip r:embed="rId2"/>
          <a:stretch>
            <a:fillRect/>
          </a:stretch>
        </p:blipFill>
        <p:spPr>
          <a:xfrm>
            <a:off x="1724025" y="1485280"/>
            <a:ext cx="8724900" cy="4673089"/>
          </a:xfrm>
          <a:prstGeom prst="rect">
            <a:avLst/>
          </a:prstGeom>
        </p:spPr>
      </p:pic>
    </p:spTree>
    <p:extLst>
      <p:ext uri="{BB962C8B-B14F-4D97-AF65-F5344CB8AC3E}">
        <p14:creationId xmlns:p14="http://schemas.microsoft.com/office/powerpoint/2010/main" val="996350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3" name="Picture 2">
            <a:extLst>
              <a:ext uri="{FF2B5EF4-FFF2-40B4-BE49-F238E27FC236}">
                <a16:creationId xmlns:a16="http://schemas.microsoft.com/office/drawing/2014/main" id="{EE016F29-BC2D-4A41-8C8F-B1C71CE53A3A}"/>
              </a:ext>
            </a:extLst>
          </p:cNvPr>
          <p:cNvPicPr>
            <a:picLocks noChangeAspect="1"/>
          </p:cNvPicPr>
          <p:nvPr/>
        </p:nvPicPr>
        <p:blipFill>
          <a:blip r:embed="rId2"/>
          <a:stretch>
            <a:fillRect/>
          </a:stretch>
        </p:blipFill>
        <p:spPr>
          <a:xfrm>
            <a:off x="2724149" y="1747837"/>
            <a:ext cx="7777355" cy="4243388"/>
          </a:xfrm>
          <a:prstGeom prst="rect">
            <a:avLst/>
          </a:prstGeom>
        </p:spPr>
      </p:pic>
    </p:spTree>
    <p:extLst>
      <p:ext uri="{BB962C8B-B14F-4D97-AF65-F5344CB8AC3E}">
        <p14:creationId xmlns:p14="http://schemas.microsoft.com/office/powerpoint/2010/main" val="24510658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5" name="Picture 4">
            <a:extLst>
              <a:ext uri="{FF2B5EF4-FFF2-40B4-BE49-F238E27FC236}">
                <a16:creationId xmlns:a16="http://schemas.microsoft.com/office/drawing/2014/main" id="{7B0B22A4-2D6B-4F92-9638-EF79F8B7DB95}"/>
              </a:ext>
            </a:extLst>
          </p:cNvPr>
          <p:cNvPicPr>
            <a:picLocks noChangeAspect="1"/>
          </p:cNvPicPr>
          <p:nvPr/>
        </p:nvPicPr>
        <p:blipFill>
          <a:blip r:embed="rId2"/>
          <a:stretch>
            <a:fillRect/>
          </a:stretch>
        </p:blipFill>
        <p:spPr>
          <a:xfrm>
            <a:off x="523876" y="1647825"/>
            <a:ext cx="6126868" cy="3933825"/>
          </a:xfrm>
          <a:prstGeom prst="rect">
            <a:avLst/>
          </a:prstGeom>
        </p:spPr>
      </p:pic>
      <p:pic>
        <p:nvPicPr>
          <p:cNvPr id="7" name="Picture 6">
            <a:extLst>
              <a:ext uri="{FF2B5EF4-FFF2-40B4-BE49-F238E27FC236}">
                <a16:creationId xmlns:a16="http://schemas.microsoft.com/office/drawing/2014/main" id="{91EE1AA8-5FE1-4E36-920E-67AD5024E83C}"/>
              </a:ext>
            </a:extLst>
          </p:cNvPr>
          <p:cNvPicPr>
            <a:picLocks noChangeAspect="1"/>
          </p:cNvPicPr>
          <p:nvPr/>
        </p:nvPicPr>
        <p:blipFill>
          <a:blip r:embed="rId3"/>
          <a:stretch>
            <a:fillRect/>
          </a:stretch>
        </p:blipFill>
        <p:spPr>
          <a:xfrm>
            <a:off x="6543675" y="1590674"/>
            <a:ext cx="4972050" cy="3152775"/>
          </a:xfrm>
          <a:prstGeom prst="rect">
            <a:avLst/>
          </a:prstGeom>
        </p:spPr>
      </p:pic>
      <p:sp>
        <p:nvSpPr>
          <p:cNvPr id="8" name="TextBox 7">
            <a:extLst>
              <a:ext uri="{FF2B5EF4-FFF2-40B4-BE49-F238E27FC236}">
                <a16:creationId xmlns:a16="http://schemas.microsoft.com/office/drawing/2014/main" id="{06F34A45-4430-45F2-A0AA-B73241F84214}"/>
              </a:ext>
            </a:extLst>
          </p:cNvPr>
          <p:cNvSpPr txBox="1"/>
          <p:nvPr/>
        </p:nvSpPr>
        <p:spPr>
          <a:xfrm>
            <a:off x="8324850" y="4854057"/>
            <a:ext cx="2390775" cy="369332"/>
          </a:xfrm>
          <a:prstGeom prst="rect">
            <a:avLst/>
          </a:prstGeom>
          <a:noFill/>
        </p:spPr>
        <p:txBody>
          <a:bodyPr wrap="square" rtlCol="0">
            <a:spAutoFit/>
          </a:bodyPr>
          <a:lstStyle/>
          <a:p>
            <a:r>
              <a:rPr lang="en-IN" dirty="0"/>
              <a:t>Pk   ===</a:t>
            </a:r>
            <a:r>
              <a:rPr lang="en-IN" dirty="0">
                <a:sym typeface="Wingdings" panose="05000000000000000000" pitchFamily="2" charset="2"/>
              </a:rPr>
              <a:t>  </a:t>
            </a:r>
            <a:r>
              <a:rPr lang="en-IN" dirty="0" err="1">
                <a:sym typeface="Wingdings" panose="05000000000000000000" pitchFamily="2" charset="2"/>
              </a:rPr>
              <a:t>Fk</a:t>
            </a:r>
            <a:endParaRPr lang="en-US" dirty="0"/>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3BBE0E6A-E28B-429A-8D96-B661C7903B36}"/>
                  </a:ext>
                </a:extLst>
              </p14:cNvPr>
              <p14:cNvContentPartPr/>
              <p14:nvPr/>
            </p14:nvContentPartPr>
            <p14:xfrm>
              <a:off x="1075755" y="1171035"/>
              <a:ext cx="360" cy="360"/>
            </p14:xfrm>
          </p:contentPart>
        </mc:Choice>
        <mc:Fallback xmlns="">
          <p:pic>
            <p:nvPicPr>
              <p:cNvPr id="9" name="Ink 8">
                <a:extLst>
                  <a:ext uri="{FF2B5EF4-FFF2-40B4-BE49-F238E27FC236}">
                    <a16:creationId xmlns:a16="http://schemas.microsoft.com/office/drawing/2014/main" id="{3BBE0E6A-E28B-429A-8D96-B661C7903B36}"/>
                  </a:ext>
                </a:extLst>
              </p:cNvPr>
              <p:cNvPicPr/>
              <p:nvPr/>
            </p:nvPicPr>
            <p:blipFill>
              <a:blip r:embed="rId5"/>
              <a:stretch>
                <a:fillRect/>
              </a:stretch>
            </p:blipFill>
            <p:spPr>
              <a:xfrm>
                <a:off x="1022115" y="106339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08F39A3E-E86E-49BF-8469-47C2B0E64548}"/>
                  </a:ext>
                </a:extLst>
              </p14:cNvPr>
              <p14:cNvContentPartPr/>
              <p14:nvPr/>
            </p14:nvContentPartPr>
            <p14:xfrm>
              <a:off x="1980795" y="5047875"/>
              <a:ext cx="360" cy="360"/>
            </p14:xfrm>
          </p:contentPart>
        </mc:Choice>
        <mc:Fallback xmlns="">
          <p:pic>
            <p:nvPicPr>
              <p:cNvPr id="10" name="Ink 9">
                <a:extLst>
                  <a:ext uri="{FF2B5EF4-FFF2-40B4-BE49-F238E27FC236}">
                    <a16:creationId xmlns:a16="http://schemas.microsoft.com/office/drawing/2014/main" id="{08F39A3E-E86E-49BF-8469-47C2B0E64548}"/>
                  </a:ext>
                </a:extLst>
              </p:cNvPr>
              <p:cNvPicPr/>
              <p:nvPr/>
            </p:nvPicPr>
            <p:blipFill>
              <a:blip r:embed="rId5"/>
              <a:stretch>
                <a:fillRect/>
              </a:stretch>
            </p:blipFill>
            <p:spPr>
              <a:xfrm>
                <a:off x="1927155" y="493987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813DAEB8-702A-4534-A0BB-E551FC820D7A}"/>
                  </a:ext>
                </a:extLst>
              </p14:cNvPr>
              <p14:cNvContentPartPr/>
              <p14:nvPr/>
            </p14:nvContentPartPr>
            <p14:xfrm>
              <a:off x="818715" y="4504635"/>
              <a:ext cx="4857120" cy="106200"/>
            </p14:xfrm>
          </p:contentPart>
        </mc:Choice>
        <mc:Fallback xmlns="">
          <p:pic>
            <p:nvPicPr>
              <p:cNvPr id="11" name="Ink 10">
                <a:extLst>
                  <a:ext uri="{FF2B5EF4-FFF2-40B4-BE49-F238E27FC236}">
                    <a16:creationId xmlns:a16="http://schemas.microsoft.com/office/drawing/2014/main" id="{813DAEB8-702A-4534-A0BB-E551FC820D7A}"/>
                  </a:ext>
                </a:extLst>
              </p:cNvPr>
              <p:cNvPicPr/>
              <p:nvPr/>
            </p:nvPicPr>
            <p:blipFill>
              <a:blip r:embed="rId8"/>
              <a:stretch>
                <a:fillRect/>
              </a:stretch>
            </p:blipFill>
            <p:spPr>
              <a:xfrm>
                <a:off x="765075" y="4396995"/>
                <a:ext cx="49647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36DE0171-8788-4455-9646-213BAE0BA10B}"/>
                  </a:ext>
                </a:extLst>
              </p14:cNvPr>
              <p14:cNvContentPartPr/>
              <p14:nvPr/>
            </p14:nvContentPartPr>
            <p14:xfrm>
              <a:off x="1938315" y="4562235"/>
              <a:ext cx="3748320" cy="378000"/>
            </p14:xfrm>
          </p:contentPart>
        </mc:Choice>
        <mc:Fallback xmlns="">
          <p:pic>
            <p:nvPicPr>
              <p:cNvPr id="12" name="Ink 11">
                <a:extLst>
                  <a:ext uri="{FF2B5EF4-FFF2-40B4-BE49-F238E27FC236}">
                    <a16:creationId xmlns:a16="http://schemas.microsoft.com/office/drawing/2014/main" id="{36DE0171-8788-4455-9646-213BAE0BA10B}"/>
                  </a:ext>
                </a:extLst>
              </p:cNvPr>
              <p:cNvPicPr/>
              <p:nvPr/>
            </p:nvPicPr>
            <p:blipFill>
              <a:blip r:embed="rId10"/>
              <a:stretch>
                <a:fillRect/>
              </a:stretch>
            </p:blipFill>
            <p:spPr>
              <a:xfrm>
                <a:off x="1884675" y="4454595"/>
                <a:ext cx="385596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2A2903C-529B-4CFC-B7E0-E3D7D6E3FE05}"/>
                  </a:ext>
                </a:extLst>
              </p14:cNvPr>
              <p14:cNvContentPartPr/>
              <p14:nvPr/>
            </p14:nvContentPartPr>
            <p14:xfrm>
              <a:off x="764355" y="4592115"/>
              <a:ext cx="4709160" cy="808920"/>
            </p14:xfrm>
          </p:contentPart>
        </mc:Choice>
        <mc:Fallback xmlns="">
          <p:pic>
            <p:nvPicPr>
              <p:cNvPr id="13" name="Ink 12">
                <a:extLst>
                  <a:ext uri="{FF2B5EF4-FFF2-40B4-BE49-F238E27FC236}">
                    <a16:creationId xmlns:a16="http://schemas.microsoft.com/office/drawing/2014/main" id="{B2A2903C-529B-4CFC-B7E0-E3D7D6E3FE05}"/>
                  </a:ext>
                </a:extLst>
              </p:cNvPr>
              <p:cNvPicPr/>
              <p:nvPr/>
            </p:nvPicPr>
            <p:blipFill>
              <a:blip r:embed="rId12"/>
              <a:stretch>
                <a:fillRect/>
              </a:stretch>
            </p:blipFill>
            <p:spPr>
              <a:xfrm>
                <a:off x="710715" y="4484115"/>
                <a:ext cx="4816800" cy="102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3AC8BDB3-E982-45D5-BD42-796BFEC6060C}"/>
                  </a:ext>
                </a:extLst>
              </p14:cNvPr>
              <p14:cNvContentPartPr/>
              <p14:nvPr/>
            </p14:nvContentPartPr>
            <p14:xfrm>
              <a:off x="2057115" y="4895235"/>
              <a:ext cx="4229280" cy="266040"/>
            </p14:xfrm>
          </p:contentPart>
        </mc:Choice>
        <mc:Fallback xmlns="">
          <p:pic>
            <p:nvPicPr>
              <p:cNvPr id="14" name="Ink 13">
                <a:extLst>
                  <a:ext uri="{FF2B5EF4-FFF2-40B4-BE49-F238E27FC236}">
                    <a16:creationId xmlns:a16="http://schemas.microsoft.com/office/drawing/2014/main" id="{3AC8BDB3-E982-45D5-BD42-796BFEC6060C}"/>
                  </a:ext>
                </a:extLst>
              </p:cNvPr>
              <p:cNvPicPr/>
              <p:nvPr/>
            </p:nvPicPr>
            <p:blipFill>
              <a:blip r:embed="rId14"/>
              <a:stretch>
                <a:fillRect/>
              </a:stretch>
            </p:blipFill>
            <p:spPr>
              <a:xfrm>
                <a:off x="2003115" y="4787235"/>
                <a:ext cx="4336920" cy="481680"/>
              </a:xfrm>
              <a:prstGeom prst="rect">
                <a:avLst/>
              </a:prstGeom>
            </p:spPr>
          </p:pic>
        </mc:Fallback>
      </mc:AlternateContent>
    </p:spTree>
    <p:extLst>
      <p:ext uri="{BB962C8B-B14F-4D97-AF65-F5344CB8AC3E}">
        <p14:creationId xmlns:p14="http://schemas.microsoft.com/office/powerpoint/2010/main" val="15394311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5" name="Picture 4">
            <a:extLst>
              <a:ext uri="{FF2B5EF4-FFF2-40B4-BE49-F238E27FC236}">
                <a16:creationId xmlns:a16="http://schemas.microsoft.com/office/drawing/2014/main" id="{8E284C92-6B82-4AEE-A747-06D418029FBB}"/>
              </a:ext>
            </a:extLst>
          </p:cNvPr>
          <p:cNvPicPr>
            <a:picLocks noChangeAspect="1"/>
          </p:cNvPicPr>
          <p:nvPr/>
        </p:nvPicPr>
        <p:blipFill>
          <a:blip r:embed="rId2"/>
          <a:stretch>
            <a:fillRect/>
          </a:stretch>
        </p:blipFill>
        <p:spPr>
          <a:xfrm>
            <a:off x="2019299" y="1566862"/>
            <a:ext cx="7362825" cy="4686497"/>
          </a:xfrm>
          <a:prstGeom prst="rect">
            <a:avLst/>
          </a:prstGeom>
        </p:spPr>
      </p:pic>
    </p:spTree>
    <p:extLst>
      <p:ext uri="{BB962C8B-B14F-4D97-AF65-F5344CB8AC3E}">
        <p14:creationId xmlns:p14="http://schemas.microsoft.com/office/powerpoint/2010/main" val="33278116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ER Model</a:t>
            </a:r>
          </a:p>
        </p:txBody>
      </p:sp>
      <p:pic>
        <p:nvPicPr>
          <p:cNvPr id="5" name="Picture 4">
            <a:extLst>
              <a:ext uri="{FF2B5EF4-FFF2-40B4-BE49-F238E27FC236}">
                <a16:creationId xmlns:a16="http://schemas.microsoft.com/office/drawing/2014/main" id="{52753D3C-B515-4882-83C3-369B43BBD225}"/>
              </a:ext>
            </a:extLst>
          </p:cNvPr>
          <p:cNvPicPr>
            <a:picLocks noChangeAspect="1"/>
          </p:cNvPicPr>
          <p:nvPr/>
        </p:nvPicPr>
        <p:blipFill>
          <a:blip r:embed="rId2"/>
          <a:stretch>
            <a:fillRect/>
          </a:stretch>
        </p:blipFill>
        <p:spPr>
          <a:xfrm>
            <a:off x="2795587" y="1728787"/>
            <a:ext cx="7243763" cy="4293814"/>
          </a:xfrm>
          <a:prstGeom prst="rect">
            <a:avLst/>
          </a:prstGeom>
        </p:spPr>
      </p:pic>
    </p:spTree>
    <p:extLst>
      <p:ext uri="{BB962C8B-B14F-4D97-AF65-F5344CB8AC3E}">
        <p14:creationId xmlns:p14="http://schemas.microsoft.com/office/powerpoint/2010/main" val="17937121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quarter" idx="10"/>
          </p:nvPr>
        </p:nvSpPr>
        <p:spPr/>
        <p:txBody>
          <a:bodyPr/>
          <a:lstStyle/>
          <a:p>
            <a:r>
              <a:rPr lang="en-IN" dirty="0">
                <a:solidFill>
                  <a:srgbClr val="7030A0"/>
                </a:solidFill>
              </a:rPr>
              <a:t>ER Model</a:t>
            </a:r>
          </a:p>
        </p:txBody>
      </p:sp>
      <p:pic>
        <p:nvPicPr>
          <p:cNvPr id="3" name="Picture 2">
            <a:extLst>
              <a:ext uri="{FF2B5EF4-FFF2-40B4-BE49-F238E27FC236}">
                <a16:creationId xmlns:a16="http://schemas.microsoft.com/office/drawing/2014/main" id="{B1FB12F6-83C4-4819-8454-7C2831E90742}"/>
              </a:ext>
            </a:extLst>
          </p:cNvPr>
          <p:cNvPicPr>
            <a:picLocks noChangeAspect="1"/>
          </p:cNvPicPr>
          <p:nvPr/>
        </p:nvPicPr>
        <p:blipFill>
          <a:blip r:embed="rId2"/>
          <a:stretch>
            <a:fillRect/>
          </a:stretch>
        </p:blipFill>
        <p:spPr>
          <a:xfrm>
            <a:off x="500062" y="1714500"/>
            <a:ext cx="5033963" cy="2762250"/>
          </a:xfrm>
          <a:prstGeom prst="rect">
            <a:avLst/>
          </a:prstGeom>
        </p:spPr>
      </p:pic>
      <p:pic>
        <p:nvPicPr>
          <p:cNvPr id="7" name="Picture 6">
            <a:extLst>
              <a:ext uri="{FF2B5EF4-FFF2-40B4-BE49-F238E27FC236}">
                <a16:creationId xmlns:a16="http://schemas.microsoft.com/office/drawing/2014/main" id="{712B5BC4-43D9-4210-90F2-596C7E97DCE0}"/>
              </a:ext>
            </a:extLst>
          </p:cNvPr>
          <p:cNvPicPr>
            <a:picLocks noChangeAspect="1"/>
          </p:cNvPicPr>
          <p:nvPr/>
        </p:nvPicPr>
        <p:blipFill>
          <a:blip r:embed="rId3"/>
          <a:stretch>
            <a:fillRect/>
          </a:stretch>
        </p:blipFill>
        <p:spPr>
          <a:xfrm>
            <a:off x="7110412" y="1603899"/>
            <a:ext cx="4052887" cy="3181350"/>
          </a:xfrm>
          <a:prstGeom prst="rect">
            <a:avLst/>
          </a:prstGeom>
        </p:spPr>
      </p:pic>
      <p:pic>
        <p:nvPicPr>
          <p:cNvPr id="9" name="Picture 8">
            <a:extLst>
              <a:ext uri="{FF2B5EF4-FFF2-40B4-BE49-F238E27FC236}">
                <a16:creationId xmlns:a16="http://schemas.microsoft.com/office/drawing/2014/main" id="{1DC91674-6F51-4ED1-B304-3CF287356F78}"/>
              </a:ext>
            </a:extLst>
          </p:cNvPr>
          <p:cNvPicPr>
            <a:picLocks noChangeAspect="1"/>
          </p:cNvPicPr>
          <p:nvPr/>
        </p:nvPicPr>
        <p:blipFill>
          <a:blip r:embed="rId4"/>
          <a:stretch>
            <a:fillRect/>
          </a:stretch>
        </p:blipFill>
        <p:spPr>
          <a:xfrm>
            <a:off x="500062" y="4681537"/>
            <a:ext cx="4591050" cy="1552575"/>
          </a:xfrm>
          <a:prstGeom prst="rect">
            <a:avLst/>
          </a:prstGeom>
        </p:spPr>
      </p:pic>
      <p:pic>
        <p:nvPicPr>
          <p:cNvPr id="5" name="Picture 4">
            <a:extLst>
              <a:ext uri="{FF2B5EF4-FFF2-40B4-BE49-F238E27FC236}">
                <a16:creationId xmlns:a16="http://schemas.microsoft.com/office/drawing/2014/main" id="{CC03DFB2-A0E2-4853-8A91-8A15F91E0310}"/>
              </a:ext>
            </a:extLst>
          </p:cNvPr>
          <p:cNvPicPr>
            <a:picLocks noChangeAspect="1"/>
          </p:cNvPicPr>
          <p:nvPr/>
        </p:nvPicPr>
        <p:blipFill>
          <a:blip r:embed="rId5"/>
          <a:stretch>
            <a:fillRect/>
          </a:stretch>
        </p:blipFill>
        <p:spPr>
          <a:xfrm>
            <a:off x="5286374" y="4785249"/>
            <a:ext cx="2881313" cy="1654881"/>
          </a:xfrm>
          <a:prstGeom prst="rect">
            <a:avLst/>
          </a:prstGeom>
        </p:spPr>
      </p:pic>
    </p:spTree>
    <p:extLst>
      <p:ext uri="{BB962C8B-B14F-4D97-AF65-F5344CB8AC3E}">
        <p14:creationId xmlns:p14="http://schemas.microsoft.com/office/powerpoint/2010/main" val="37335307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BINARY and TERNARY</a:t>
            </a:r>
          </a:p>
          <a:p>
            <a:endParaRPr lang="en-IN" dirty="0"/>
          </a:p>
        </p:txBody>
      </p:sp>
      <p:pic>
        <p:nvPicPr>
          <p:cNvPr id="6" name="Picture 5">
            <a:extLst>
              <a:ext uri="{FF2B5EF4-FFF2-40B4-BE49-F238E27FC236}">
                <a16:creationId xmlns:a16="http://schemas.microsoft.com/office/drawing/2014/main" id="{3AB41A36-A49B-4913-B118-61702A11273F}"/>
              </a:ext>
            </a:extLst>
          </p:cNvPr>
          <p:cNvPicPr>
            <a:picLocks noChangeAspect="1"/>
          </p:cNvPicPr>
          <p:nvPr/>
        </p:nvPicPr>
        <p:blipFill>
          <a:blip r:embed="rId2"/>
          <a:stretch>
            <a:fillRect/>
          </a:stretch>
        </p:blipFill>
        <p:spPr>
          <a:xfrm>
            <a:off x="406400" y="1735493"/>
            <a:ext cx="4733925" cy="3571875"/>
          </a:xfrm>
          <a:prstGeom prst="rect">
            <a:avLst/>
          </a:prstGeom>
        </p:spPr>
      </p:pic>
      <p:pic>
        <p:nvPicPr>
          <p:cNvPr id="8" name="Picture 7">
            <a:extLst>
              <a:ext uri="{FF2B5EF4-FFF2-40B4-BE49-F238E27FC236}">
                <a16:creationId xmlns:a16="http://schemas.microsoft.com/office/drawing/2014/main" id="{A28CCD48-19A8-4C40-BDE1-B0280FB541C6}"/>
              </a:ext>
            </a:extLst>
          </p:cNvPr>
          <p:cNvPicPr>
            <a:picLocks noChangeAspect="1"/>
          </p:cNvPicPr>
          <p:nvPr/>
        </p:nvPicPr>
        <p:blipFill>
          <a:blip r:embed="rId3"/>
          <a:stretch>
            <a:fillRect/>
          </a:stretch>
        </p:blipFill>
        <p:spPr>
          <a:xfrm>
            <a:off x="5951986" y="2112168"/>
            <a:ext cx="5382763" cy="3995737"/>
          </a:xfrm>
          <a:prstGeom prst="rect">
            <a:avLst/>
          </a:prstGeom>
        </p:spPr>
      </p:pic>
      <p:sp>
        <p:nvSpPr>
          <p:cNvPr id="9" name="Arrow: Right 8">
            <a:extLst>
              <a:ext uri="{FF2B5EF4-FFF2-40B4-BE49-F238E27FC236}">
                <a16:creationId xmlns:a16="http://schemas.microsoft.com/office/drawing/2014/main" id="{AB287E4B-3D89-4F76-91BA-F72B3089D7B4}"/>
              </a:ext>
            </a:extLst>
          </p:cNvPr>
          <p:cNvSpPr/>
          <p:nvPr/>
        </p:nvSpPr>
        <p:spPr>
          <a:xfrm>
            <a:off x="5057775" y="3933824"/>
            <a:ext cx="762000" cy="3524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C451F0E-0D2F-4859-8708-A7E6EBF8FD7F}"/>
              </a:ext>
            </a:extLst>
          </p:cNvPr>
          <p:cNvSpPr txBox="1"/>
          <p:nvPr/>
        </p:nvSpPr>
        <p:spPr>
          <a:xfrm>
            <a:off x="406399" y="4572000"/>
            <a:ext cx="1870075" cy="1754326"/>
          </a:xfrm>
          <a:prstGeom prst="rect">
            <a:avLst/>
          </a:prstGeom>
          <a:noFill/>
        </p:spPr>
        <p:txBody>
          <a:bodyPr wrap="square" rtlCol="0">
            <a:spAutoFit/>
          </a:bodyPr>
          <a:lstStyle/>
          <a:p>
            <a:r>
              <a:rPr lang="en-IN" dirty="0"/>
              <a:t>Ternary relationship gives for qty value for  specified supplier , project  and part data</a:t>
            </a:r>
            <a:endParaRPr lang="en-US" dirty="0"/>
          </a:p>
        </p:txBody>
      </p:sp>
      <p:sp>
        <p:nvSpPr>
          <p:cNvPr id="10" name="TextBox 9">
            <a:extLst>
              <a:ext uri="{FF2B5EF4-FFF2-40B4-BE49-F238E27FC236}">
                <a16:creationId xmlns:a16="http://schemas.microsoft.com/office/drawing/2014/main" id="{F0D3BA3B-DDB1-4357-806C-C4C0361D4B2D}"/>
              </a:ext>
            </a:extLst>
          </p:cNvPr>
          <p:cNvSpPr txBox="1"/>
          <p:nvPr/>
        </p:nvSpPr>
        <p:spPr>
          <a:xfrm>
            <a:off x="4606925" y="4730255"/>
            <a:ext cx="1870075" cy="1477328"/>
          </a:xfrm>
          <a:prstGeom prst="rect">
            <a:avLst/>
          </a:prstGeom>
          <a:noFill/>
        </p:spPr>
        <p:txBody>
          <a:bodyPr wrap="square" rtlCol="0">
            <a:spAutoFit/>
          </a:bodyPr>
          <a:lstStyle/>
          <a:p>
            <a:r>
              <a:rPr lang="en-IN" dirty="0"/>
              <a:t>Each binary relationship gives what happened between two entities data</a:t>
            </a:r>
            <a:endParaRPr lang="en-US" dirty="0"/>
          </a:p>
        </p:txBody>
      </p:sp>
      <p:sp>
        <p:nvSpPr>
          <p:cNvPr id="11" name="TextBox 10">
            <a:extLst>
              <a:ext uri="{FF2B5EF4-FFF2-40B4-BE49-F238E27FC236}">
                <a16:creationId xmlns:a16="http://schemas.microsoft.com/office/drawing/2014/main" id="{95491B76-6B32-4FBD-8A37-811490C52ABF}"/>
              </a:ext>
            </a:extLst>
          </p:cNvPr>
          <p:cNvSpPr txBox="1"/>
          <p:nvPr/>
        </p:nvSpPr>
        <p:spPr>
          <a:xfrm>
            <a:off x="10375901" y="4736879"/>
            <a:ext cx="1870075" cy="584775"/>
          </a:xfrm>
          <a:prstGeom prst="rect">
            <a:avLst/>
          </a:prstGeom>
          <a:noFill/>
        </p:spPr>
        <p:txBody>
          <a:bodyPr wrap="square" rtlCol="0">
            <a:spAutoFit/>
          </a:bodyPr>
          <a:lstStyle/>
          <a:p>
            <a:r>
              <a:rPr lang="en-IN" sz="1600" dirty="0">
                <a:solidFill>
                  <a:srgbClr val="7030A0"/>
                </a:solidFill>
              </a:rPr>
              <a:t>This </a:t>
            </a:r>
            <a:r>
              <a:rPr lang="en-IN" sz="1600" dirty="0" err="1">
                <a:solidFill>
                  <a:srgbClr val="7030A0"/>
                </a:solidFill>
              </a:rPr>
              <a:t>pname</a:t>
            </a:r>
            <a:r>
              <a:rPr lang="en-IN" sz="1600" dirty="0">
                <a:solidFill>
                  <a:srgbClr val="7030A0"/>
                </a:solidFill>
              </a:rPr>
              <a:t> used </a:t>
            </a:r>
          </a:p>
          <a:p>
            <a:r>
              <a:rPr lang="en-IN" sz="1600" dirty="0" err="1">
                <a:solidFill>
                  <a:srgbClr val="7030A0"/>
                </a:solidFill>
              </a:rPr>
              <a:t>partno</a:t>
            </a:r>
            <a:endParaRPr lang="en-US" sz="1600" dirty="0">
              <a:solidFill>
                <a:srgbClr val="7030A0"/>
              </a:solidFill>
            </a:endParaRPr>
          </a:p>
        </p:txBody>
      </p:sp>
      <p:sp>
        <p:nvSpPr>
          <p:cNvPr id="12" name="TextBox 11">
            <a:extLst>
              <a:ext uri="{FF2B5EF4-FFF2-40B4-BE49-F238E27FC236}">
                <a16:creationId xmlns:a16="http://schemas.microsoft.com/office/drawing/2014/main" id="{619CA424-8894-4328-B7D2-5C72E612EA76}"/>
              </a:ext>
            </a:extLst>
          </p:cNvPr>
          <p:cNvSpPr txBox="1"/>
          <p:nvPr/>
        </p:nvSpPr>
        <p:spPr>
          <a:xfrm>
            <a:off x="7708329" y="2467104"/>
            <a:ext cx="1870075" cy="830997"/>
          </a:xfrm>
          <a:prstGeom prst="rect">
            <a:avLst/>
          </a:prstGeom>
          <a:noFill/>
        </p:spPr>
        <p:txBody>
          <a:bodyPr wrap="square" rtlCol="0">
            <a:spAutoFit/>
          </a:bodyPr>
          <a:lstStyle/>
          <a:p>
            <a:r>
              <a:rPr lang="en-IN" sz="1600" dirty="0">
                <a:solidFill>
                  <a:srgbClr val="7030A0"/>
                </a:solidFill>
              </a:rPr>
              <a:t>This Supplier supplied so many qty to </a:t>
            </a:r>
            <a:r>
              <a:rPr lang="en-IN" sz="1600" dirty="0" err="1">
                <a:solidFill>
                  <a:srgbClr val="7030A0"/>
                </a:solidFill>
              </a:rPr>
              <a:t>pname</a:t>
            </a:r>
            <a:endParaRPr lang="en-US" sz="1600" dirty="0">
              <a:solidFill>
                <a:srgbClr val="7030A0"/>
              </a:solidFill>
            </a:endParaRPr>
          </a:p>
        </p:txBody>
      </p:sp>
      <p:sp>
        <p:nvSpPr>
          <p:cNvPr id="13" name="TextBox 12">
            <a:extLst>
              <a:ext uri="{FF2B5EF4-FFF2-40B4-BE49-F238E27FC236}">
                <a16:creationId xmlns:a16="http://schemas.microsoft.com/office/drawing/2014/main" id="{EC1686EC-887B-4694-844D-2E37FB4D6EB0}"/>
              </a:ext>
            </a:extLst>
          </p:cNvPr>
          <p:cNvSpPr txBox="1"/>
          <p:nvPr/>
        </p:nvSpPr>
        <p:spPr>
          <a:xfrm>
            <a:off x="7623176" y="4143991"/>
            <a:ext cx="1870075" cy="584775"/>
          </a:xfrm>
          <a:prstGeom prst="rect">
            <a:avLst/>
          </a:prstGeom>
          <a:noFill/>
        </p:spPr>
        <p:txBody>
          <a:bodyPr wrap="square" rtlCol="0">
            <a:spAutoFit/>
          </a:bodyPr>
          <a:lstStyle/>
          <a:p>
            <a:r>
              <a:rPr lang="en-IN" sz="1600" dirty="0">
                <a:solidFill>
                  <a:srgbClr val="7030A0"/>
                </a:solidFill>
              </a:rPr>
              <a:t>This </a:t>
            </a:r>
            <a:r>
              <a:rPr lang="en-IN" sz="1600" dirty="0" err="1">
                <a:solidFill>
                  <a:srgbClr val="7030A0"/>
                </a:solidFill>
              </a:rPr>
              <a:t>partno</a:t>
            </a:r>
            <a:r>
              <a:rPr lang="en-IN" sz="1600" dirty="0">
                <a:solidFill>
                  <a:srgbClr val="7030A0"/>
                </a:solidFill>
              </a:rPr>
              <a:t> supplied by which supplier</a:t>
            </a:r>
            <a:endParaRPr lang="en-US" sz="1600" dirty="0">
              <a:solidFill>
                <a:srgbClr val="7030A0"/>
              </a:solidFill>
            </a:endParaRPr>
          </a:p>
        </p:txBody>
      </p:sp>
    </p:spTree>
    <p:extLst>
      <p:ext uri="{BB962C8B-B14F-4D97-AF65-F5344CB8AC3E}">
        <p14:creationId xmlns:p14="http://schemas.microsoft.com/office/powerpoint/2010/main" val="20978214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Ternary Relationships</a:t>
            </a:r>
          </a:p>
          <a:p>
            <a:endParaRPr lang="en-IN" dirty="0"/>
          </a:p>
        </p:txBody>
      </p:sp>
      <p:pic>
        <p:nvPicPr>
          <p:cNvPr id="4" name="Picture 3">
            <a:extLst>
              <a:ext uri="{FF2B5EF4-FFF2-40B4-BE49-F238E27FC236}">
                <a16:creationId xmlns:a16="http://schemas.microsoft.com/office/drawing/2014/main" id="{CEACD083-8B1F-4F9F-BC23-5214313F0EED}"/>
              </a:ext>
            </a:extLst>
          </p:cNvPr>
          <p:cNvPicPr>
            <a:picLocks noChangeAspect="1"/>
          </p:cNvPicPr>
          <p:nvPr/>
        </p:nvPicPr>
        <p:blipFill>
          <a:blip r:embed="rId2"/>
          <a:stretch>
            <a:fillRect/>
          </a:stretch>
        </p:blipFill>
        <p:spPr>
          <a:xfrm>
            <a:off x="6272212" y="3437597"/>
            <a:ext cx="5659525" cy="2334553"/>
          </a:xfrm>
          <a:prstGeom prst="rect">
            <a:avLst/>
          </a:prstGeom>
        </p:spPr>
      </p:pic>
      <p:pic>
        <p:nvPicPr>
          <p:cNvPr id="8" name="Picture 7">
            <a:extLst>
              <a:ext uri="{FF2B5EF4-FFF2-40B4-BE49-F238E27FC236}">
                <a16:creationId xmlns:a16="http://schemas.microsoft.com/office/drawing/2014/main" id="{6F126E5F-8E3B-487A-A46F-B046BF12078C}"/>
              </a:ext>
            </a:extLst>
          </p:cNvPr>
          <p:cNvPicPr>
            <a:picLocks noChangeAspect="1"/>
          </p:cNvPicPr>
          <p:nvPr/>
        </p:nvPicPr>
        <p:blipFill>
          <a:blip r:embed="rId3"/>
          <a:stretch>
            <a:fillRect/>
          </a:stretch>
        </p:blipFill>
        <p:spPr>
          <a:xfrm>
            <a:off x="180975" y="1428750"/>
            <a:ext cx="5915025" cy="1581150"/>
          </a:xfrm>
          <a:prstGeom prst="rect">
            <a:avLst/>
          </a:prstGeom>
        </p:spPr>
      </p:pic>
      <p:pic>
        <p:nvPicPr>
          <p:cNvPr id="10" name="Picture 9">
            <a:extLst>
              <a:ext uri="{FF2B5EF4-FFF2-40B4-BE49-F238E27FC236}">
                <a16:creationId xmlns:a16="http://schemas.microsoft.com/office/drawing/2014/main" id="{D27498C9-5C01-46AB-97B0-4875DC969496}"/>
              </a:ext>
            </a:extLst>
          </p:cNvPr>
          <p:cNvPicPr>
            <a:picLocks noChangeAspect="1"/>
          </p:cNvPicPr>
          <p:nvPr/>
        </p:nvPicPr>
        <p:blipFill>
          <a:blip r:embed="rId4"/>
          <a:stretch>
            <a:fillRect/>
          </a:stretch>
        </p:blipFill>
        <p:spPr>
          <a:xfrm>
            <a:off x="6448425" y="1971675"/>
            <a:ext cx="5562600" cy="1457325"/>
          </a:xfrm>
          <a:prstGeom prst="rect">
            <a:avLst/>
          </a:prstGeom>
        </p:spPr>
      </p:pic>
      <p:pic>
        <p:nvPicPr>
          <p:cNvPr id="12" name="Picture 11">
            <a:extLst>
              <a:ext uri="{FF2B5EF4-FFF2-40B4-BE49-F238E27FC236}">
                <a16:creationId xmlns:a16="http://schemas.microsoft.com/office/drawing/2014/main" id="{95F67251-3A40-401C-807C-A018746A4ED3}"/>
              </a:ext>
            </a:extLst>
          </p:cNvPr>
          <p:cNvPicPr>
            <a:picLocks noChangeAspect="1"/>
          </p:cNvPicPr>
          <p:nvPr/>
        </p:nvPicPr>
        <p:blipFill>
          <a:blip r:embed="rId5"/>
          <a:stretch>
            <a:fillRect/>
          </a:stretch>
        </p:blipFill>
        <p:spPr>
          <a:xfrm>
            <a:off x="185737" y="3429000"/>
            <a:ext cx="6086475" cy="1924050"/>
          </a:xfrm>
          <a:prstGeom prst="rect">
            <a:avLst/>
          </a:prstGeom>
        </p:spPr>
      </p:pic>
    </p:spTree>
    <p:extLst>
      <p:ext uri="{BB962C8B-B14F-4D97-AF65-F5344CB8AC3E}">
        <p14:creationId xmlns:p14="http://schemas.microsoft.com/office/powerpoint/2010/main" val="17977907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BINARY and TERNARY</a:t>
            </a:r>
          </a:p>
          <a:p>
            <a:endParaRPr lang="en-IN" dirty="0"/>
          </a:p>
        </p:txBody>
      </p:sp>
      <p:pic>
        <p:nvPicPr>
          <p:cNvPr id="6" name="Picture 5">
            <a:extLst>
              <a:ext uri="{FF2B5EF4-FFF2-40B4-BE49-F238E27FC236}">
                <a16:creationId xmlns:a16="http://schemas.microsoft.com/office/drawing/2014/main" id="{B29AD2B1-9CED-48CA-BC33-88D17F20E6B3}"/>
              </a:ext>
            </a:extLst>
          </p:cNvPr>
          <p:cNvPicPr>
            <a:picLocks noChangeAspect="1"/>
          </p:cNvPicPr>
          <p:nvPr/>
        </p:nvPicPr>
        <p:blipFill>
          <a:blip r:embed="rId2"/>
          <a:stretch>
            <a:fillRect/>
          </a:stretch>
        </p:blipFill>
        <p:spPr>
          <a:xfrm>
            <a:off x="228600" y="1747837"/>
            <a:ext cx="5219700" cy="3819525"/>
          </a:xfrm>
          <a:prstGeom prst="rect">
            <a:avLst/>
          </a:prstGeom>
        </p:spPr>
      </p:pic>
      <p:pic>
        <p:nvPicPr>
          <p:cNvPr id="8" name="Picture 7">
            <a:extLst>
              <a:ext uri="{FF2B5EF4-FFF2-40B4-BE49-F238E27FC236}">
                <a16:creationId xmlns:a16="http://schemas.microsoft.com/office/drawing/2014/main" id="{7885D621-4A18-41AC-88BB-D3474FE27E04}"/>
              </a:ext>
            </a:extLst>
          </p:cNvPr>
          <p:cNvPicPr>
            <a:picLocks noChangeAspect="1"/>
          </p:cNvPicPr>
          <p:nvPr/>
        </p:nvPicPr>
        <p:blipFill>
          <a:blip r:embed="rId3"/>
          <a:stretch>
            <a:fillRect/>
          </a:stretch>
        </p:blipFill>
        <p:spPr>
          <a:xfrm>
            <a:off x="5838825" y="1652587"/>
            <a:ext cx="5353050" cy="4233863"/>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 name="Ink 1">
                <a:extLst>
                  <a:ext uri="{FF2B5EF4-FFF2-40B4-BE49-F238E27FC236}">
                    <a16:creationId xmlns:a16="http://schemas.microsoft.com/office/drawing/2014/main" id="{56F24EC4-5288-4B11-A9CD-E49DDA3AA98A}"/>
                  </a:ext>
                </a:extLst>
              </p14:cNvPr>
              <p14:cNvContentPartPr/>
              <p14:nvPr/>
            </p14:nvContentPartPr>
            <p14:xfrm>
              <a:off x="533235" y="4638555"/>
              <a:ext cx="360" cy="360"/>
            </p14:xfrm>
          </p:contentPart>
        </mc:Choice>
        <mc:Fallback xmlns="">
          <p:pic>
            <p:nvPicPr>
              <p:cNvPr id="2" name="Ink 1">
                <a:extLst>
                  <a:ext uri="{FF2B5EF4-FFF2-40B4-BE49-F238E27FC236}">
                    <a16:creationId xmlns:a16="http://schemas.microsoft.com/office/drawing/2014/main" id="{56F24EC4-5288-4B11-A9CD-E49DDA3AA98A}"/>
                  </a:ext>
                </a:extLst>
              </p:cNvPr>
              <p:cNvPicPr/>
              <p:nvPr/>
            </p:nvPicPr>
            <p:blipFill>
              <a:blip r:embed="rId5"/>
              <a:stretch>
                <a:fillRect/>
              </a:stretch>
            </p:blipFill>
            <p:spPr>
              <a:xfrm>
                <a:off x="515235" y="4620555"/>
                <a:ext cx="36000"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4" name="Ink 3">
                <a:extLst>
                  <a:ext uri="{FF2B5EF4-FFF2-40B4-BE49-F238E27FC236}">
                    <a16:creationId xmlns:a16="http://schemas.microsoft.com/office/drawing/2014/main" id="{B2AA6F1A-DEDC-4480-8173-54F08CAFED39}"/>
                  </a:ext>
                </a:extLst>
              </p14:cNvPr>
              <p14:cNvContentPartPr/>
              <p14:nvPr/>
            </p14:nvContentPartPr>
            <p14:xfrm>
              <a:off x="1333515" y="4704795"/>
              <a:ext cx="360" cy="360"/>
            </p14:xfrm>
          </p:contentPart>
        </mc:Choice>
        <mc:Fallback xmlns="">
          <p:pic>
            <p:nvPicPr>
              <p:cNvPr id="4" name="Ink 3">
                <a:extLst>
                  <a:ext uri="{FF2B5EF4-FFF2-40B4-BE49-F238E27FC236}">
                    <a16:creationId xmlns:a16="http://schemas.microsoft.com/office/drawing/2014/main" id="{B2AA6F1A-DEDC-4480-8173-54F08CAFED39}"/>
                  </a:ext>
                </a:extLst>
              </p:cNvPr>
              <p:cNvPicPr/>
              <p:nvPr/>
            </p:nvPicPr>
            <p:blipFill>
              <a:blip r:embed="rId7"/>
              <a:stretch>
                <a:fillRect/>
              </a:stretch>
            </p:blipFill>
            <p:spPr>
              <a:xfrm>
                <a:off x="1315515" y="4687155"/>
                <a:ext cx="36000" cy="36000"/>
              </a:xfrm>
              <a:prstGeom prst="rect">
                <a:avLst/>
              </a:prstGeom>
            </p:spPr>
          </p:pic>
        </mc:Fallback>
      </mc:AlternateContent>
      <p:grpSp>
        <p:nvGrpSpPr>
          <p:cNvPr id="9" name="Group 8">
            <a:extLst>
              <a:ext uri="{FF2B5EF4-FFF2-40B4-BE49-F238E27FC236}">
                <a16:creationId xmlns:a16="http://schemas.microsoft.com/office/drawing/2014/main" id="{4AF368D8-A5FC-4BB5-B517-FAAF8E48C7BE}"/>
              </a:ext>
            </a:extLst>
          </p:cNvPr>
          <p:cNvGrpSpPr/>
          <p:nvPr/>
        </p:nvGrpSpPr>
        <p:grpSpPr>
          <a:xfrm>
            <a:off x="1723755" y="5228595"/>
            <a:ext cx="360" cy="360"/>
            <a:chOff x="1723755" y="5228595"/>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8">
              <p14:nvContentPartPr>
                <p14:cNvPr id="5" name="Ink 4">
                  <a:extLst>
                    <a:ext uri="{FF2B5EF4-FFF2-40B4-BE49-F238E27FC236}">
                      <a16:creationId xmlns:a16="http://schemas.microsoft.com/office/drawing/2014/main" id="{6E09ED44-3754-4E09-9B20-0F54502155BF}"/>
                    </a:ext>
                  </a:extLst>
                </p14:cNvPr>
                <p14:cNvContentPartPr/>
                <p14:nvPr/>
              </p14:nvContentPartPr>
              <p14:xfrm>
                <a:off x="1723755" y="5228595"/>
                <a:ext cx="360" cy="360"/>
              </p14:xfrm>
            </p:contentPart>
          </mc:Choice>
          <mc:Fallback xmlns="">
            <p:pic>
              <p:nvPicPr>
                <p:cNvPr id="5" name="Ink 4">
                  <a:extLst>
                    <a:ext uri="{FF2B5EF4-FFF2-40B4-BE49-F238E27FC236}">
                      <a16:creationId xmlns:a16="http://schemas.microsoft.com/office/drawing/2014/main" id="{6E09ED44-3754-4E09-9B20-0F54502155BF}"/>
                    </a:ext>
                  </a:extLst>
                </p:cNvPr>
                <p:cNvPicPr/>
                <p:nvPr/>
              </p:nvPicPr>
              <p:blipFill>
                <a:blip r:embed="rId9"/>
                <a:stretch>
                  <a:fillRect/>
                </a:stretch>
              </p:blipFill>
              <p:spPr>
                <a:xfrm>
                  <a:off x="1706115" y="5210955"/>
                  <a:ext cx="36000"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7" name="Ink 6">
                  <a:extLst>
                    <a:ext uri="{FF2B5EF4-FFF2-40B4-BE49-F238E27FC236}">
                      <a16:creationId xmlns:a16="http://schemas.microsoft.com/office/drawing/2014/main" id="{D10D4286-1276-4F17-AC2A-13369DAD403D}"/>
                    </a:ext>
                  </a:extLst>
                </p14:cNvPr>
                <p14:cNvContentPartPr/>
                <p14:nvPr/>
              </p14:nvContentPartPr>
              <p14:xfrm>
                <a:off x="1723755" y="5228595"/>
                <a:ext cx="360" cy="360"/>
              </p14:xfrm>
            </p:contentPart>
          </mc:Choice>
          <mc:Fallback xmlns="">
            <p:pic>
              <p:nvPicPr>
                <p:cNvPr id="7" name="Ink 6">
                  <a:extLst>
                    <a:ext uri="{FF2B5EF4-FFF2-40B4-BE49-F238E27FC236}">
                      <a16:creationId xmlns:a16="http://schemas.microsoft.com/office/drawing/2014/main" id="{D10D4286-1276-4F17-AC2A-13369DAD403D}"/>
                    </a:ext>
                  </a:extLst>
                </p:cNvPr>
                <p:cNvPicPr/>
                <p:nvPr/>
              </p:nvPicPr>
              <p:blipFill>
                <a:blip r:embed="rId11"/>
                <a:stretch>
                  <a:fillRect/>
                </a:stretch>
              </p:blipFill>
              <p:spPr>
                <a:xfrm>
                  <a:off x="1706115" y="5210955"/>
                  <a:ext cx="36000" cy="3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316CD86A-CB87-4394-BDC9-52A901D9B40C}"/>
                  </a:ext>
                </a:extLst>
              </p14:cNvPr>
              <p14:cNvContentPartPr/>
              <p14:nvPr/>
            </p14:nvContentPartPr>
            <p14:xfrm>
              <a:off x="2504595" y="3781035"/>
              <a:ext cx="360" cy="360"/>
            </p14:xfrm>
          </p:contentPart>
        </mc:Choice>
        <mc:Fallback xmlns="">
          <p:pic>
            <p:nvPicPr>
              <p:cNvPr id="10" name="Ink 9">
                <a:extLst>
                  <a:ext uri="{FF2B5EF4-FFF2-40B4-BE49-F238E27FC236}">
                    <a16:creationId xmlns:a16="http://schemas.microsoft.com/office/drawing/2014/main" id="{316CD86A-CB87-4394-BDC9-52A901D9B40C}"/>
                  </a:ext>
                </a:extLst>
              </p:cNvPr>
              <p:cNvPicPr/>
              <p:nvPr/>
            </p:nvPicPr>
            <p:blipFill>
              <a:blip r:embed="rId13"/>
              <a:stretch>
                <a:fillRect/>
              </a:stretch>
            </p:blipFill>
            <p:spPr>
              <a:xfrm>
                <a:off x="2486955" y="3763035"/>
                <a:ext cx="36000"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 name="Ink 10">
                <a:extLst>
                  <a:ext uri="{FF2B5EF4-FFF2-40B4-BE49-F238E27FC236}">
                    <a16:creationId xmlns:a16="http://schemas.microsoft.com/office/drawing/2014/main" id="{12CDFE6A-07F1-431D-9EE4-DDFAA58B6F92}"/>
                  </a:ext>
                </a:extLst>
              </p14:cNvPr>
              <p14:cNvContentPartPr/>
              <p14:nvPr/>
            </p14:nvContentPartPr>
            <p14:xfrm>
              <a:off x="7267395" y="3933315"/>
              <a:ext cx="360" cy="360"/>
            </p14:xfrm>
          </p:contentPart>
        </mc:Choice>
        <mc:Fallback xmlns="">
          <p:pic>
            <p:nvPicPr>
              <p:cNvPr id="11" name="Ink 10">
                <a:extLst>
                  <a:ext uri="{FF2B5EF4-FFF2-40B4-BE49-F238E27FC236}">
                    <a16:creationId xmlns:a16="http://schemas.microsoft.com/office/drawing/2014/main" id="{12CDFE6A-07F1-431D-9EE4-DDFAA58B6F92}"/>
                  </a:ext>
                </a:extLst>
              </p:cNvPr>
              <p:cNvPicPr/>
              <p:nvPr/>
            </p:nvPicPr>
            <p:blipFill>
              <a:blip r:embed="rId15"/>
              <a:stretch>
                <a:fillRect/>
              </a:stretch>
            </p:blipFill>
            <p:spPr>
              <a:xfrm>
                <a:off x="7249755" y="391531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61FCB00-CAE5-43D1-9F94-75737812DEB3}"/>
                  </a:ext>
                </a:extLst>
              </p14:cNvPr>
              <p14:cNvContentPartPr/>
              <p14:nvPr/>
            </p14:nvContentPartPr>
            <p14:xfrm>
              <a:off x="1999875" y="5171715"/>
              <a:ext cx="360" cy="360"/>
            </p14:xfrm>
          </p:contentPart>
        </mc:Choice>
        <mc:Fallback xmlns="">
          <p:pic>
            <p:nvPicPr>
              <p:cNvPr id="12" name="Ink 11">
                <a:extLst>
                  <a:ext uri="{FF2B5EF4-FFF2-40B4-BE49-F238E27FC236}">
                    <a16:creationId xmlns:a16="http://schemas.microsoft.com/office/drawing/2014/main" id="{661FCB00-CAE5-43D1-9F94-75737812DEB3}"/>
                  </a:ext>
                </a:extLst>
              </p:cNvPr>
              <p:cNvPicPr/>
              <p:nvPr/>
            </p:nvPicPr>
            <p:blipFill>
              <a:blip r:embed="rId17"/>
              <a:stretch>
                <a:fillRect/>
              </a:stretch>
            </p:blipFill>
            <p:spPr>
              <a:xfrm>
                <a:off x="1981875" y="51540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212A8621-A2CB-4EB2-A9BF-8836DD07C23F}"/>
                  </a:ext>
                </a:extLst>
              </p14:cNvPr>
              <p14:cNvContentPartPr/>
              <p14:nvPr/>
            </p14:nvContentPartPr>
            <p14:xfrm>
              <a:off x="428625" y="4603639"/>
              <a:ext cx="4679280" cy="449640"/>
            </p14:xfrm>
          </p:contentPart>
        </mc:Choice>
        <mc:Fallback xmlns="">
          <p:pic>
            <p:nvPicPr>
              <p:cNvPr id="20" name="Ink 19">
                <a:extLst>
                  <a:ext uri="{FF2B5EF4-FFF2-40B4-BE49-F238E27FC236}">
                    <a16:creationId xmlns:a16="http://schemas.microsoft.com/office/drawing/2014/main" id="{212A8621-A2CB-4EB2-A9BF-8836DD07C23F}"/>
                  </a:ext>
                </a:extLst>
              </p:cNvPr>
              <p:cNvPicPr/>
              <p:nvPr/>
            </p:nvPicPr>
            <p:blipFill>
              <a:blip r:embed="rId19"/>
              <a:stretch>
                <a:fillRect/>
              </a:stretch>
            </p:blipFill>
            <p:spPr>
              <a:xfrm>
                <a:off x="374625" y="4495999"/>
                <a:ext cx="478692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B9297507-9D02-479A-ADF5-76C4A777ADA3}"/>
                  </a:ext>
                </a:extLst>
              </p14:cNvPr>
              <p14:cNvContentPartPr/>
              <p14:nvPr/>
            </p14:nvContentPartPr>
            <p14:xfrm>
              <a:off x="523155" y="4920075"/>
              <a:ext cx="1436040" cy="51840"/>
            </p14:xfrm>
          </p:contentPart>
        </mc:Choice>
        <mc:Fallback xmlns="">
          <p:pic>
            <p:nvPicPr>
              <p:cNvPr id="15" name="Ink 14">
                <a:extLst>
                  <a:ext uri="{FF2B5EF4-FFF2-40B4-BE49-F238E27FC236}">
                    <a16:creationId xmlns:a16="http://schemas.microsoft.com/office/drawing/2014/main" id="{B9297507-9D02-479A-ADF5-76C4A777ADA3}"/>
                  </a:ext>
                </a:extLst>
              </p:cNvPr>
              <p:cNvPicPr/>
              <p:nvPr/>
            </p:nvPicPr>
            <p:blipFill>
              <a:blip r:embed="rId21"/>
              <a:stretch>
                <a:fillRect/>
              </a:stretch>
            </p:blipFill>
            <p:spPr>
              <a:xfrm>
                <a:off x="469515" y="4812435"/>
                <a:ext cx="15436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C45482BF-617B-4785-A8F8-2D529CD335FB}"/>
                  </a:ext>
                </a:extLst>
              </p14:cNvPr>
              <p14:cNvContentPartPr/>
              <p14:nvPr/>
            </p14:nvContentPartPr>
            <p14:xfrm>
              <a:off x="490395" y="4992075"/>
              <a:ext cx="4217400" cy="363240"/>
            </p14:xfrm>
          </p:contentPart>
        </mc:Choice>
        <mc:Fallback xmlns="">
          <p:pic>
            <p:nvPicPr>
              <p:cNvPr id="16" name="Ink 15">
                <a:extLst>
                  <a:ext uri="{FF2B5EF4-FFF2-40B4-BE49-F238E27FC236}">
                    <a16:creationId xmlns:a16="http://schemas.microsoft.com/office/drawing/2014/main" id="{C45482BF-617B-4785-A8F8-2D529CD335FB}"/>
                  </a:ext>
                </a:extLst>
              </p:cNvPr>
              <p:cNvPicPr/>
              <p:nvPr/>
            </p:nvPicPr>
            <p:blipFill>
              <a:blip r:embed="rId23"/>
              <a:stretch>
                <a:fillRect/>
              </a:stretch>
            </p:blipFill>
            <p:spPr>
              <a:xfrm>
                <a:off x="436755" y="4884075"/>
                <a:ext cx="432504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BCF4E040-6DB9-4AFE-8851-A83EB303919C}"/>
                  </a:ext>
                </a:extLst>
              </p14:cNvPr>
              <p14:cNvContentPartPr/>
              <p14:nvPr/>
            </p14:nvContentPartPr>
            <p14:xfrm>
              <a:off x="5030355" y="4952475"/>
              <a:ext cx="313200" cy="360"/>
            </p14:xfrm>
          </p:contentPart>
        </mc:Choice>
        <mc:Fallback xmlns="">
          <p:pic>
            <p:nvPicPr>
              <p:cNvPr id="17" name="Ink 16">
                <a:extLst>
                  <a:ext uri="{FF2B5EF4-FFF2-40B4-BE49-F238E27FC236}">
                    <a16:creationId xmlns:a16="http://schemas.microsoft.com/office/drawing/2014/main" id="{BCF4E040-6DB9-4AFE-8851-A83EB303919C}"/>
                  </a:ext>
                </a:extLst>
              </p:cNvPr>
              <p:cNvPicPr/>
              <p:nvPr/>
            </p:nvPicPr>
            <p:blipFill>
              <a:blip r:embed="rId25"/>
              <a:stretch>
                <a:fillRect/>
              </a:stretch>
            </p:blipFill>
            <p:spPr>
              <a:xfrm>
                <a:off x="4976715" y="4844835"/>
                <a:ext cx="420840" cy="216000"/>
              </a:xfrm>
              <a:prstGeom prst="rect">
                <a:avLst/>
              </a:prstGeom>
            </p:spPr>
          </p:pic>
        </mc:Fallback>
      </mc:AlternateContent>
    </p:spTree>
    <p:extLst>
      <p:ext uri="{BB962C8B-B14F-4D97-AF65-F5344CB8AC3E}">
        <p14:creationId xmlns:p14="http://schemas.microsoft.com/office/powerpoint/2010/main" val="30251910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BINARY and TERNARY</a:t>
            </a:r>
          </a:p>
          <a:p>
            <a:endParaRPr lang="en-IN" dirty="0"/>
          </a:p>
        </p:txBody>
      </p:sp>
      <p:pic>
        <p:nvPicPr>
          <p:cNvPr id="6" name="Picture 5">
            <a:extLst>
              <a:ext uri="{FF2B5EF4-FFF2-40B4-BE49-F238E27FC236}">
                <a16:creationId xmlns:a16="http://schemas.microsoft.com/office/drawing/2014/main" id="{3368710B-7A18-4C12-9448-043BF228FC12}"/>
              </a:ext>
            </a:extLst>
          </p:cNvPr>
          <p:cNvPicPr>
            <a:picLocks noChangeAspect="1"/>
          </p:cNvPicPr>
          <p:nvPr/>
        </p:nvPicPr>
        <p:blipFill>
          <a:blip r:embed="rId2"/>
          <a:stretch>
            <a:fillRect/>
          </a:stretch>
        </p:blipFill>
        <p:spPr>
          <a:xfrm>
            <a:off x="323850" y="1833562"/>
            <a:ext cx="4991100" cy="1666875"/>
          </a:xfrm>
          <a:prstGeom prst="rect">
            <a:avLst/>
          </a:prstGeom>
        </p:spPr>
      </p:pic>
      <p:pic>
        <p:nvPicPr>
          <p:cNvPr id="8" name="Picture 7">
            <a:extLst>
              <a:ext uri="{FF2B5EF4-FFF2-40B4-BE49-F238E27FC236}">
                <a16:creationId xmlns:a16="http://schemas.microsoft.com/office/drawing/2014/main" id="{09199D8D-2D29-48AC-94CF-B0AE8FAE7CC2}"/>
              </a:ext>
            </a:extLst>
          </p:cNvPr>
          <p:cNvPicPr>
            <a:picLocks noChangeAspect="1"/>
          </p:cNvPicPr>
          <p:nvPr/>
        </p:nvPicPr>
        <p:blipFill>
          <a:blip r:embed="rId3"/>
          <a:stretch>
            <a:fillRect/>
          </a:stretch>
        </p:blipFill>
        <p:spPr>
          <a:xfrm>
            <a:off x="5815012" y="1833562"/>
            <a:ext cx="5876925" cy="3657600"/>
          </a:xfrm>
          <a:prstGeom prst="rect">
            <a:avLst/>
          </a:prstGeom>
        </p:spPr>
      </p:pic>
      <p:sp>
        <p:nvSpPr>
          <p:cNvPr id="11" name="TextBox 10">
            <a:extLst>
              <a:ext uri="{FF2B5EF4-FFF2-40B4-BE49-F238E27FC236}">
                <a16:creationId xmlns:a16="http://schemas.microsoft.com/office/drawing/2014/main" id="{D62D6B34-A8DE-4D0C-A0CE-164F0BF72F6D}"/>
              </a:ext>
            </a:extLst>
          </p:cNvPr>
          <p:cNvSpPr txBox="1"/>
          <p:nvPr/>
        </p:nvSpPr>
        <p:spPr>
          <a:xfrm>
            <a:off x="500063" y="4515466"/>
            <a:ext cx="4668836" cy="830997"/>
          </a:xfrm>
          <a:prstGeom prst="rect">
            <a:avLst/>
          </a:prstGeom>
          <a:noFill/>
        </p:spPr>
        <p:txBody>
          <a:bodyPr wrap="square" rtlCol="0">
            <a:spAutoFit/>
          </a:bodyPr>
          <a:lstStyle/>
          <a:p>
            <a:r>
              <a:rPr lang="en-IN" sz="1600" dirty="0">
                <a:solidFill>
                  <a:srgbClr val="7030A0"/>
                </a:solidFill>
              </a:rPr>
              <a:t>The ternary and binary have different meaning.</a:t>
            </a:r>
          </a:p>
          <a:p>
            <a:r>
              <a:rPr lang="en-IN" sz="1600" dirty="0">
                <a:solidFill>
                  <a:srgbClr val="7030A0"/>
                </a:solidFill>
              </a:rPr>
              <a:t>So when converting ternary to binary check if they mean the same.</a:t>
            </a:r>
            <a:endParaRPr lang="en-US" sz="1600" dirty="0">
              <a:solidFill>
                <a:srgbClr val="7030A0"/>
              </a:solidFill>
            </a:endParaRPr>
          </a:p>
        </p:txBody>
      </p:sp>
    </p:spTree>
    <p:extLst>
      <p:ext uri="{BB962C8B-B14F-4D97-AF65-F5344CB8AC3E}">
        <p14:creationId xmlns:p14="http://schemas.microsoft.com/office/powerpoint/2010/main" val="1296169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3375" y="1524000"/>
            <a:ext cx="5826125" cy="4983243"/>
          </a:xfrm>
        </p:spPr>
      </p:pic>
      <p:sp>
        <p:nvSpPr>
          <p:cNvPr id="3" name="Content Placeholder 2"/>
          <p:cNvSpPr>
            <a:spLocks noGrp="1"/>
          </p:cNvSpPr>
          <p:nvPr>
            <p:ph sz="quarter" idx="10"/>
          </p:nvPr>
        </p:nvSpPr>
        <p:spPr/>
        <p:txBody>
          <a:bodyPr/>
          <a:lstStyle/>
          <a:p>
            <a:r>
              <a:rPr lang="en-IN" dirty="0">
                <a:solidFill>
                  <a:srgbClr val="CC0066"/>
                </a:solidFill>
              </a:rPr>
              <a:t>Phases of Database Design</a:t>
            </a:r>
          </a:p>
        </p:txBody>
      </p:sp>
    </p:spTree>
    <p:extLst>
      <p:ext uri="{BB962C8B-B14F-4D97-AF65-F5344CB8AC3E}">
        <p14:creationId xmlns:p14="http://schemas.microsoft.com/office/powerpoint/2010/main" val="14570700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CAFD32-442F-44F1-AD18-9C32591A93CC}"/>
              </a:ext>
            </a:extLst>
          </p:cNvPr>
          <p:cNvSpPr>
            <a:spLocks noGrp="1"/>
          </p:cNvSpPr>
          <p:nvPr>
            <p:ph sz="quarter" idx="10"/>
          </p:nvPr>
        </p:nvSpPr>
        <p:spPr>
          <a:xfrm>
            <a:off x="406400" y="152400"/>
            <a:ext cx="8432800" cy="1143000"/>
          </a:xfrm>
        </p:spPr>
        <p:txBody>
          <a:bodyPr/>
          <a:lstStyle/>
          <a:p>
            <a:r>
              <a:rPr lang="en-IN" dirty="0">
                <a:solidFill>
                  <a:srgbClr val="7030A0"/>
                </a:solidFill>
              </a:rPr>
              <a:t>Entities having more than 1 relationships</a:t>
            </a:r>
            <a:endParaRPr lang="en-US" dirty="0">
              <a:solidFill>
                <a:srgbClr val="7030A0"/>
              </a:solidFill>
            </a:endParaRPr>
          </a:p>
        </p:txBody>
      </p:sp>
      <p:pic>
        <p:nvPicPr>
          <p:cNvPr id="5" name="Picture 4">
            <a:extLst>
              <a:ext uri="{FF2B5EF4-FFF2-40B4-BE49-F238E27FC236}">
                <a16:creationId xmlns:a16="http://schemas.microsoft.com/office/drawing/2014/main" id="{4E8A9B5B-7258-4B14-BF91-54F919D2C202}"/>
              </a:ext>
            </a:extLst>
          </p:cNvPr>
          <p:cNvPicPr>
            <a:picLocks noChangeAspect="1"/>
          </p:cNvPicPr>
          <p:nvPr/>
        </p:nvPicPr>
        <p:blipFill>
          <a:blip r:embed="rId2"/>
          <a:stretch>
            <a:fillRect/>
          </a:stretch>
        </p:blipFill>
        <p:spPr>
          <a:xfrm>
            <a:off x="2058471" y="1668462"/>
            <a:ext cx="7480816" cy="4657725"/>
          </a:xfrm>
          <a:prstGeom prst="rect">
            <a:avLst/>
          </a:prstGeom>
        </p:spPr>
      </p:pic>
    </p:spTree>
    <p:extLst>
      <p:ext uri="{BB962C8B-B14F-4D97-AF65-F5344CB8AC3E}">
        <p14:creationId xmlns:p14="http://schemas.microsoft.com/office/powerpoint/2010/main" val="11331922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Redundant relationships</a:t>
            </a:r>
          </a:p>
          <a:p>
            <a:endParaRPr lang="en-IN" dirty="0"/>
          </a:p>
          <a:p>
            <a:endParaRPr lang="en-IN" dirty="0"/>
          </a:p>
        </p:txBody>
      </p:sp>
      <p:pic>
        <p:nvPicPr>
          <p:cNvPr id="6" name="Picture 5">
            <a:extLst>
              <a:ext uri="{FF2B5EF4-FFF2-40B4-BE49-F238E27FC236}">
                <a16:creationId xmlns:a16="http://schemas.microsoft.com/office/drawing/2014/main" id="{9DE952C2-BC0D-40E7-81F1-C2A1447217AA}"/>
              </a:ext>
            </a:extLst>
          </p:cNvPr>
          <p:cNvPicPr>
            <a:picLocks noChangeAspect="1"/>
          </p:cNvPicPr>
          <p:nvPr/>
        </p:nvPicPr>
        <p:blipFill>
          <a:blip r:embed="rId2"/>
          <a:stretch>
            <a:fillRect/>
          </a:stretch>
        </p:blipFill>
        <p:spPr>
          <a:xfrm>
            <a:off x="406400" y="1504950"/>
            <a:ext cx="5148263" cy="4967112"/>
          </a:xfrm>
          <a:prstGeom prst="rect">
            <a:avLst/>
          </a:prstGeom>
        </p:spPr>
      </p:pic>
      <p:pic>
        <p:nvPicPr>
          <p:cNvPr id="8" name="Picture 7">
            <a:extLst>
              <a:ext uri="{FF2B5EF4-FFF2-40B4-BE49-F238E27FC236}">
                <a16:creationId xmlns:a16="http://schemas.microsoft.com/office/drawing/2014/main" id="{12482DCD-723E-467B-9E27-5DBAC449D42D}"/>
              </a:ext>
            </a:extLst>
          </p:cNvPr>
          <p:cNvPicPr>
            <a:picLocks noChangeAspect="1"/>
          </p:cNvPicPr>
          <p:nvPr/>
        </p:nvPicPr>
        <p:blipFill>
          <a:blip r:embed="rId3"/>
          <a:stretch>
            <a:fillRect/>
          </a:stretch>
        </p:blipFill>
        <p:spPr>
          <a:xfrm>
            <a:off x="5900737" y="1504950"/>
            <a:ext cx="5148263" cy="4819650"/>
          </a:xfrm>
          <a:prstGeom prst="rect">
            <a:avLst/>
          </a:prstGeom>
        </p:spPr>
      </p:pic>
    </p:spTree>
    <p:extLst>
      <p:ext uri="{BB962C8B-B14F-4D97-AF65-F5344CB8AC3E}">
        <p14:creationId xmlns:p14="http://schemas.microsoft.com/office/powerpoint/2010/main" val="4009584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483EBB-45AB-4FEC-9882-636F91BCE439}"/>
              </a:ext>
            </a:extLst>
          </p:cNvPr>
          <p:cNvPicPr>
            <a:picLocks noGrp="1" noChangeAspect="1"/>
          </p:cNvPicPr>
          <p:nvPr>
            <p:ph idx="1"/>
          </p:nvPr>
        </p:nvPicPr>
        <p:blipFill>
          <a:blip r:embed="rId2"/>
          <a:stretch>
            <a:fillRect/>
          </a:stretch>
        </p:blipFill>
        <p:spPr>
          <a:xfrm>
            <a:off x="1722161" y="1560513"/>
            <a:ext cx="6321978" cy="4525962"/>
          </a:xfrm>
        </p:spPr>
      </p:pic>
      <p:sp>
        <p:nvSpPr>
          <p:cNvPr id="6" name="Content Placeholder 2">
            <a:extLst>
              <a:ext uri="{FF2B5EF4-FFF2-40B4-BE49-F238E27FC236}">
                <a16:creationId xmlns:a16="http://schemas.microsoft.com/office/drawing/2014/main" id="{1539A7C8-8542-46BB-A193-8EECDC80747C}"/>
              </a:ext>
            </a:extLst>
          </p:cNvPr>
          <p:cNvSpPr>
            <a:spLocks noGrp="1"/>
          </p:cNvSpPr>
          <p:nvPr>
            <p:ph sz="quarter" idx="10"/>
          </p:nvPr>
        </p:nvSpPr>
        <p:spPr>
          <a:xfrm>
            <a:off x="406400" y="152400"/>
            <a:ext cx="8432800" cy="1143000"/>
          </a:xfrm>
        </p:spPr>
        <p:txBody>
          <a:bodyPr/>
          <a:lstStyle/>
          <a:p>
            <a:r>
              <a:rPr lang="en-IN" dirty="0">
                <a:solidFill>
                  <a:srgbClr val="7030A0"/>
                </a:solidFill>
              </a:rPr>
              <a:t>Entities having more than 1 relationships</a:t>
            </a:r>
            <a:endParaRPr lang="en-US" dirty="0">
              <a:solidFill>
                <a:srgbClr val="7030A0"/>
              </a:solidFill>
            </a:endParaRPr>
          </a:p>
        </p:txBody>
      </p:sp>
      <p:sp>
        <p:nvSpPr>
          <p:cNvPr id="7" name="TextBox 6">
            <a:extLst>
              <a:ext uri="{FF2B5EF4-FFF2-40B4-BE49-F238E27FC236}">
                <a16:creationId xmlns:a16="http://schemas.microsoft.com/office/drawing/2014/main" id="{C7B7AE23-B011-4C7A-B25E-15E77E97FA6D}"/>
              </a:ext>
            </a:extLst>
          </p:cNvPr>
          <p:cNvSpPr txBox="1"/>
          <p:nvPr/>
        </p:nvSpPr>
        <p:spPr>
          <a:xfrm>
            <a:off x="8705850" y="3362325"/>
            <a:ext cx="3114675" cy="646331"/>
          </a:xfrm>
          <a:prstGeom prst="rect">
            <a:avLst/>
          </a:prstGeom>
          <a:noFill/>
        </p:spPr>
        <p:txBody>
          <a:bodyPr wrap="square" rtlCol="0">
            <a:spAutoFit/>
          </a:bodyPr>
          <a:lstStyle/>
          <a:p>
            <a:r>
              <a:rPr lang="en-IN" b="1" dirty="0">
                <a:solidFill>
                  <a:srgbClr val="FF0066"/>
                </a:solidFill>
              </a:rPr>
              <a:t>Does this have any redundant relationship?</a:t>
            </a:r>
            <a:endParaRPr lang="en-US" b="1" dirty="0">
              <a:solidFill>
                <a:srgbClr val="FF0066"/>
              </a:solidFill>
            </a:endParaRPr>
          </a:p>
        </p:txBody>
      </p:sp>
    </p:spTree>
    <p:extLst>
      <p:ext uri="{BB962C8B-B14F-4D97-AF65-F5344CB8AC3E}">
        <p14:creationId xmlns:p14="http://schemas.microsoft.com/office/powerpoint/2010/main" val="871143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Aggregation</a:t>
            </a:r>
          </a:p>
        </p:txBody>
      </p:sp>
      <p:sp>
        <p:nvSpPr>
          <p:cNvPr id="6" name="TextBox 5">
            <a:extLst>
              <a:ext uri="{FF2B5EF4-FFF2-40B4-BE49-F238E27FC236}">
                <a16:creationId xmlns:a16="http://schemas.microsoft.com/office/drawing/2014/main" id="{F36F5F5B-636D-47C8-8F91-5CCE7F622B1C}"/>
              </a:ext>
            </a:extLst>
          </p:cNvPr>
          <p:cNvSpPr txBox="1"/>
          <p:nvPr/>
        </p:nvSpPr>
        <p:spPr>
          <a:xfrm>
            <a:off x="393700" y="1542960"/>
            <a:ext cx="11404600" cy="923330"/>
          </a:xfrm>
          <a:prstGeom prst="rect">
            <a:avLst/>
          </a:prstGeom>
          <a:noFill/>
        </p:spPr>
        <p:txBody>
          <a:bodyPr wrap="square">
            <a:spAutoFit/>
          </a:bodyPr>
          <a:lstStyle/>
          <a:p>
            <a:pPr marL="285750" indent="-285750">
              <a:buFont typeface="Wingdings" panose="05000000000000000000" pitchFamily="2" charset="2"/>
              <a:buChar char="Ø"/>
            </a:pPr>
            <a:r>
              <a:rPr lang="en-US" dirty="0">
                <a:solidFill>
                  <a:srgbClr val="333333"/>
                </a:solidFill>
                <a:latin typeface="inter-regular"/>
              </a:rPr>
              <a:t>R</a:t>
            </a:r>
            <a:r>
              <a:rPr lang="en-US" b="0" i="0" dirty="0">
                <a:solidFill>
                  <a:srgbClr val="333333"/>
                </a:solidFill>
                <a:effectLst/>
                <a:latin typeface="inter-regular"/>
              </a:rPr>
              <a:t>elation between two entities is treated as a single entity. </a:t>
            </a:r>
          </a:p>
          <a:p>
            <a:pPr marL="285750" indent="-285750">
              <a:buFont typeface="Wingdings" panose="05000000000000000000" pitchFamily="2" charset="2"/>
              <a:buChar char="Ø"/>
            </a:pPr>
            <a:r>
              <a:rPr lang="en-US" b="0" i="0" dirty="0">
                <a:solidFill>
                  <a:srgbClr val="333333"/>
                </a:solidFill>
                <a:effectLst/>
                <a:latin typeface="inter-regular"/>
              </a:rPr>
              <a:t>In aggregation, relationship with its corresponding entities is aggregated into a higher level entity.</a:t>
            </a:r>
          </a:p>
          <a:p>
            <a:r>
              <a:rPr lang="en-US" b="1" dirty="0">
                <a:solidFill>
                  <a:srgbClr val="333333"/>
                </a:solidFill>
                <a:latin typeface="inter-regular"/>
              </a:rPr>
              <a:t>NOTE: we cannot connect two relationships directly instead use aggregation.</a:t>
            </a:r>
            <a:endParaRPr lang="en-US" b="1" dirty="0"/>
          </a:p>
        </p:txBody>
      </p:sp>
      <p:sp>
        <p:nvSpPr>
          <p:cNvPr id="8" name="TextBox 7">
            <a:extLst>
              <a:ext uri="{FF2B5EF4-FFF2-40B4-BE49-F238E27FC236}">
                <a16:creationId xmlns:a16="http://schemas.microsoft.com/office/drawing/2014/main" id="{AE289C9F-5A00-4F1D-8768-7C137D7B8047}"/>
              </a:ext>
            </a:extLst>
          </p:cNvPr>
          <p:cNvSpPr txBox="1"/>
          <p:nvPr/>
        </p:nvSpPr>
        <p:spPr>
          <a:xfrm>
            <a:off x="406400" y="2998739"/>
            <a:ext cx="5327650" cy="2862322"/>
          </a:xfrm>
          <a:prstGeom prst="rect">
            <a:avLst/>
          </a:prstGeom>
          <a:noFill/>
        </p:spPr>
        <p:txBody>
          <a:bodyPr wrap="square">
            <a:spAutoFit/>
          </a:bodyPr>
          <a:lstStyle/>
          <a:p>
            <a:r>
              <a:rPr lang="en-US" b="1" i="0" dirty="0">
                <a:solidFill>
                  <a:srgbClr val="333333"/>
                </a:solidFill>
                <a:effectLst/>
                <a:latin typeface="inter-regular"/>
              </a:rPr>
              <a:t>For e.g.,</a:t>
            </a:r>
          </a:p>
          <a:p>
            <a:endParaRPr lang="en-US" b="1" dirty="0">
              <a:solidFill>
                <a:srgbClr val="333333"/>
              </a:solidFill>
              <a:latin typeface="inter-regular"/>
            </a:endParaRPr>
          </a:p>
          <a:p>
            <a:r>
              <a:rPr lang="en-US" b="0" i="0" dirty="0">
                <a:solidFill>
                  <a:srgbClr val="333333"/>
                </a:solidFill>
                <a:effectLst/>
                <a:latin typeface="inter-regular"/>
              </a:rPr>
              <a:t>Center entity offers the Course entity act as a single entity in the relationship which is in a relationship with another entity visitor. </a:t>
            </a:r>
          </a:p>
          <a:p>
            <a:endParaRPr lang="en-US" dirty="0">
              <a:solidFill>
                <a:srgbClr val="333333"/>
              </a:solidFill>
              <a:latin typeface="inter-regular"/>
            </a:endParaRPr>
          </a:p>
          <a:p>
            <a:r>
              <a:rPr lang="en-US" b="0" i="0" dirty="0">
                <a:solidFill>
                  <a:srgbClr val="333333"/>
                </a:solidFill>
                <a:effectLst/>
                <a:latin typeface="inter-regular"/>
              </a:rPr>
              <a:t>In the real world, if a visitor visits a coaching center then he will never enquiry about the Course only or just about the Center instead he will ask the enquiry about both.</a:t>
            </a:r>
            <a:endParaRPr lang="en-US" dirty="0"/>
          </a:p>
        </p:txBody>
      </p:sp>
      <p:pic>
        <p:nvPicPr>
          <p:cNvPr id="2050" name="Picture 2" descr="DBMS Aggregation">
            <a:extLst>
              <a:ext uri="{FF2B5EF4-FFF2-40B4-BE49-F238E27FC236}">
                <a16:creationId xmlns:a16="http://schemas.microsoft.com/office/drawing/2014/main" id="{0369FFE5-D59E-43C0-AC77-00C696B7E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975" y="2713851"/>
            <a:ext cx="5381625"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7263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096000" y="1571624"/>
            <a:ext cx="5530257" cy="4551929"/>
          </a:xfrm>
          <a:prstGeom prst="rect">
            <a:avLst/>
          </a:prstGeom>
        </p:spPr>
      </p:pic>
      <p:pic>
        <p:nvPicPr>
          <p:cNvPr id="3" name="Picture 2">
            <a:extLst>
              <a:ext uri="{FF2B5EF4-FFF2-40B4-BE49-F238E27FC236}">
                <a16:creationId xmlns:a16="http://schemas.microsoft.com/office/drawing/2014/main" id="{2775375B-A415-44AA-9C3A-D8638A8E4EB5}"/>
              </a:ext>
            </a:extLst>
          </p:cNvPr>
          <p:cNvPicPr>
            <a:picLocks noChangeAspect="1"/>
          </p:cNvPicPr>
          <p:nvPr/>
        </p:nvPicPr>
        <p:blipFill>
          <a:blip r:embed="rId3"/>
          <a:stretch>
            <a:fillRect/>
          </a:stretch>
        </p:blipFill>
        <p:spPr>
          <a:xfrm>
            <a:off x="376918" y="1571623"/>
            <a:ext cx="5505450" cy="4551930"/>
          </a:xfrm>
          <a:prstGeom prst="rect">
            <a:avLst/>
          </a:prstGeom>
        </p:spPr>
      </p:pic>
      <p:sp>
        <p:nvSpPr>
          <p:cNvPr id="7" name="TextBox 6">
            <a:extLst>
              <a:ext uri="{FF2B5EF4-FFF2-40B4-BE49-F238E27FC236}">
                <a16:creationId xmlns:a16="http://schemas.microsoft.com/office/drawing/2014/main" id="{063DF793-561C-4B3D-8BB1-F8669E7AE2BB}"/>
              </a:ext>
            </a:extLst>
          </p:cNvPr>
          <p:cNvSpPr txBox="1"/>
          <p:nvPr/>
        </p:nvSpPr>
        <p:spPr>
          <a:xfrm>
            <a:off x="376918" y="365115"/>
            <a:ext cx="6096000" cy="707886"/>
          </a:xfrm>
          <a:prstGeom prst="rect">
            <a:avLst/>
          </a:prstGeom>
          <a:noFill/>
        </p:spPr>
        <p:txBody>
          <a:bodyPr wrap="square">
            <a:spAutoFit/>
          </a:bodyPr>
          <a:lstStyle/>
          <a:p>
            <a:r>
              <a:rPr lang="en-IN" sz="4000" b="1" dirty="0">
                <a:solidFill>
                  <a:srgbClr val="7030A0"/>
                </a:solidFill>
              </a:rPr>
              <a:t>Aggregation</a:t>
            </a:r>
            <a:endParaRPr lang="en-US" sz="4000" b="1" dirty="0"/>
          </a:p>
        </p:txBody>
      </p:sp>
    </p:spTree>
    <p:extLst>
      <p:ext uri="{BB962C8B-B14F-4D97-AF65-F5344CB8AC3E}">
        <p14:creationId xmlns:p14="http://schemas.microsoft.com/office/powerpoint/2010/main" val="739817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F7D2230-8F50-4BB5-A009-E3435A3A21AA}"/>
              </a:ext>
            </a:extLst>
          </p:cNvPr>
          <p:cNvPicPr>
            <a:picLocks noGrp="1" noChangeAspect="1"/>
          </p:cNvPicPr>
          <p:nvPr>
            <p:ph idx="1"/>
          </p:nvPr>
        </p:nvPicPr>
        <p:blipFill>
          <a:blip r:embed="rId2"/>
          <a:stretch>
            <a:fillRect/>
          </a:stretch>
        </p:blipFill>
        <p:spPr>
          <a:xfrm>
            <a:off x="7540500" y="1018204"/>
            <a:ext cx="3899568" cy="2334994"/>
          </a:xfrm>
        </p:spPr>
      </p:pic>
      <p:sp>
        <p:nvSpPr>
          <p:cNvPr id="3" name="Content Placeholder 2">
            <a:extLst>
              <a:ext uri="{FF2B5EF4-FFF2-40B4-BE49-F238E27FC236}">
                <a16:creationId xmlns:a16="http://schemas.microsoft.com/office/drawing/2014/main" id="{B5D6DAD2-D7D5-4121-BCBB-AEE4439FE568}"/>
              </a:ext>
            </a:extLst>
          </p:cNvPr>
          <p:cNvSpPr>
            <a:spLocks noGrp="1"/>
          </p:cNvSpPr>
          <p:nvPr>
            <p:ph sz="quarter" idx="10"/>
          </p:nvPr>
        </p:nvSpPr>
        <p:spPr/>
        <p:txBody>
          <a:bodyPr/>
          <a:lstStyle/>
          <a:p>
            <a:r>
              <a:rPr lang="en-IN" dirty="0"/>
              <a:t>Questions</a:t>
            </a:r>
            <a:endParaRPr lang="en-US" dirty="0"/>
          </a:p>
        </p:txBody>
      </p:sp>
      <p:sp>
        <p:nvSpPr>
          <p:cNvPr id="6" name="TextBox 5">
            <a:extLst>
              <a:ext uri="{FF2B5EF4-FFF2-40B4-BE49-F238E27FC236}">
                <a16:creationId xmlns:a16="http://schemas.microsoft.com/office/drawing/2014/main" id="{5059EDFD-F61C-4D13-8707-2BAFFBD16A18}"/>
              </a:ext>
            </a:extLst>
          </p:cNvPr>
          <p:cNvSpPr txBox="1"/>
          <p:nvPr/>
        </p:nvSpPr>
        <p:spPr>
          <a:xfrm>
            <a:off x="406400" y="1428750"/>
            <a:ext cx="5689600" cy="3970318"/>
          </a:xfrm>
          <a:prstGeom prst="rect">
            <a:avLst/>
          </a:prstGeom>
          <a:noFill/>
        </p:spPr>
        <p:txBody>
          <a:bodyPr wrap="square" rtlCol="0">
            <a:spAutoFit/>
          </a:bodyPr>
          <a:lstStyle/>
          <a:p>
            <a:pPr marL="342900" indent="-342900">
              <a:buAutoNum type="arabicPeriod"/>
            </a:pPr>
            <a:r>
              <a:rPr lang="en-IN" dirty="0"/>
              <a:t>What are the redundant relationships in fig1 ?</a:t>
            </a:r>
          </a:p>
          <a:p>
            <a:endParaRPr lang="en-IN" dirty="0"/>
          </a:p>
          <a:p>
            <a:r>
              <a:rPr lang="en-IN" dirty="0"/>
              <a:t>2.  Draw ER for Employee has name and id and  works in a project for so many hours. Project has a name and employee uses many machines identified by </a:t>
            </a:r>
            <a:r>
              <a:rPr lang="en-IN" dirty="0" err="1"/>
              <a:t>mcid</a:t>
            </a:r>
            <a:r>
              <a:rPr lang="en-IN" dirty="0"/>
              <a:t> attribute.</a:t>
            </a:r>
          </a:p>
          <a:p>
            <a:endParaRPr lang="en-IN" dirty="0"/>
          </a:p>
          <a:p>
            <a:r>
              <a:rPr lang="en-IN" dirty="0"/>
              <a:t>3. </a:t>
            </a:r>
            <a:r>
              <a:rPr lang="en-US" dirty="0"/>
              <a:t>Represent a scenario “employee who supervises other employees” in ER </a:t>
            </a:r>
          </a:p>
          <a:p>
            <a:endParaRPr lang="en-US" dirty="0"/>
          </a:p>
          <a:p>
            <a:r>
              <a:rPr lang="en-US" dirty="0"/>
              <a:t>4. Convert fig 2 into a 1:N relationships </a:t>
            </a:r>
          </a:p>
          <a:p>
            <a:endParaRPr lang="en-US" dirty="0"/>
          </a:p>
          <a:p>
            <a:r>
              <a:rPr lang="en-US" dirty="0"/>
              <a:t>5.</a:t>
            </a:r>
            <a:r>
              <a:rPr lang="en-IN" dirty="0"/>
              <a:t> What are the redundant relationships in fig3 ?</a:t>
            </a:r>
          </a:p>
          <a:p>
            <a:endParaRPr lang="en-US" dirty="0"/>
          </a:p>
        </p:txBody>
      </p:sp>
      <p:sp>
        <p:nvSpPr>
          <p:cNvPr id="7" name="TextBox 6">
            <a:extLst>
              <a:ext uri="{FF2B5EF4-FFF2-40B4-BE49-F238E27FC236}">
                <a16:creationId xmlns:a16="http://schemas.microsoft.com/office/drawing/2014/main" id="{84251BD6-5DCC-4521-8BCF-B112CA0DA336}"/>
              </a:ext>
            </a:extLst>
          </p:cNvPr>
          <p:cNvSpPr txBox="1"/>
          <p:nvPr/>
        </p:nvSpPr>
        <p:spPr>
          <a:xfrm>
            <a:off x="7019925" y="1468707"/>
            <a:ext cx="704850" cy="369332"/>
          </a:xfrm>
          <a:prstGeom prst="rect">
            <a:avLst/>
          </a:prstGeom>
          <a:noFill/>
        </p:spPr>
        <p:txBody>
          <a:bodyPr wrap="square" rtlCol="0">
            <a:spAutoFit/>
          </a:bodyPr>
          <a:lstStyle/>
          <a:p>
            <a:r>
              <a:rPr lang="en-IN" dirty="0"/>
              <a:t>Fig 1 </a:t>
            </a:r>
            <a:endParaRPr lang="en-US" dirty="0"/>
          </a:p>
        </p:txBody>
      </p:sp>
      <p:sp>
        <p:nvSpPr>
          <p:cNvPr id="10" name="TextBox 9">
            <a:extLst>
              <a:ext uri="{FF2B5EF4-FFF2-40B4-BE49-F238E27FC236}">
                <a16:creationId xmlns:a16="http://schemas.microsoft.com/office/drawing/2014/main" id="{5239DCF3-0C6A-4BD5-B09F-7198F391A055}"/>
              </a:ext>
            </a:extLst>
          </p:cNvPr>
          <p:cNvSpPr txBox="1"/>
          <p:nvPr/>
        </p:nvSpPr>
        <p:spPr>
          <a:xfrm>
            <a:off x="5305425" y="3970565"/>
            <a:ext cx="704850" cy="369332"/>
          </a:xfrm>
          <a:prstGeom prst="rect">
            <a:avLst/>
          </a:prstGeom>
          <a:noFill/>
        </p:spPr>
        <p:txBody>
          <a:bodyPr wrap="square" rtlCol="0">
            <a:spAutoFit/>
          </a:bodyPr>
          <a:lstStyle/>
          <a:p>
            <a:r>
              <a:rPr lang="en-IN" dirty="0"/>
              <a:t>Fig 2</a:t>
            </a:r>
            <a:endParaRPr lang="en-US" dirty="0"/>
          </a:p>
        </p:txBody>
      </p:sp>
      <p:pic>
        <p:nvPicPr>
          <p:cNvPr id="12" name="Picture 11">
            <a:extLst>
              <a:ext uri="{FF2B5EF4-FFF2-40B4-BE49-F238E27FC236}">
                <a16:creationId xmlns:a16="http://schemas.microsoft.com/office/drawing/2014/main" id="{E7D11145-FE0B-4EFD-B667-379129B1873F}"/>
              </a:ext>
            </a:extLst>
          </p:cNvPr>
          <p:cNvPicPr>
            <a:picLocks noChangeAspect="1"/>
          </p:cNvPicPr>
          <p:nvPr/>
        </p:nvPicPr>
        <p:blipFill>
          <a:blip r:embed="rId3"/>
          <a:stretch>
            <a:fillRect/>
          </a:stretch>
        </p:blipFill>
        <p:spPr>
          <a:xfrm>
            <a:off x="8101054" y="3362325"/>
            <a:ext cx="3864811" cy="3124486"/>
          </a:xfrm>
          <a:prstGeom prst="rect">
            <a:avLst/>
          </a:prstGeom>
        </p:spPr>
      </p:pic>
      <p:sp>
        <p:nvSpPr>
          <p:cNvPr id="13" name="TextBox 12">
            <a:extLst>
              <a:ext uri="{FF2B5EF4-FFF2-40B4-BE49-F238E27FC236}">
                <a16:creationId xmlns:a16="http://schemas.microsoft.com/office/drawing/2014/main" id="{150E454B-C439-4CBC-97AB-B9C635B4C75C}"/>
              </a:ext>
            </a:extLst>
          </p:cNvPr>
          <p:cNvSpPr txBox="1"/>
          <p:nvPr/>
        </p:nvSpPr>
        <p:spPr>
          <a:xfrm>
            <a:off x="7606924" y="3785899"/>
            <a:ext cx="704850" cy="369332"/>
          </a:xfrm>
          <a:prstGeom prst="rect">
            <a:avLst/>
          </a:prstGeom>
          <a:noFill/>
        </p:spPr>
        <p:txBody>
          <a:bodyPr wrap="square" rtlCol="0">
            <a:spAutoFit/>
          </a:bodyPr>
          <a:lstStyle/>
          <a:p>
            <a:r>
              <a:rPr lang="en-IN" dirty="0"/>
              <a:t>Fig 3</a:t>
            </a:r>
            <a:endParaRPr lang="en-US" dirty="0"/>
          </a:p>
        </p:txBody>
      </p:sp>
      <p:pic>
        <p:nvPicPr>
          <p:cNvPr id="4" name="Picture 3">
            <a:extLst>
              <a:ext uri="{FF2B5EF4-FFF2-40B4-BE49-F238E27FC236}">
                <a16:creationId xmlns:a16="http://schemas.microsoft.com/office/drawing/2014/main" id="{53831A4F-78AC-4706-8E9F-DFF4CA3F3308}"/>
              </a:ext>
            </a:extLst>
          </p:cNvPr>
          <p:cNvPicPr>
            <a:picLocks noChangeAspect="1"/>
          </p:cNvPicPr>
          <p:nvPr/>
        </p:nvPicPr>
        <p:blipFill>
          <a:blip r:embed="rId4"/>
          <a:stretch>
            <a:fillRect/>
          </a:stretch>
        </p:blipFill>
        <p:spPr>
          <a:xfrm>
            <a:off x="5734050" y="4357587"/>
            <a:ext cx="1476375" cy="1666875"/>
          </a:xfrm>
          <a:prstGeom prst="rect">
            <a:avLst/>
          </a:prstGeom>
        </p:spPr>
      </p:pic>
    </p:spTree>
    <p:extLst>
      <p:ext uri="{BB962C8B-B14F-4D97-AF65-F5344CB8AC3E}">
        <p14:creationId xmlns:p14="http://schemas.microsoft.com/office/powerpoint/2010/main" val="14523217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A6A690-92BF-44D7-A45C-933B7342F4C9}"/>
              </a:ext>
            </a:extLst>
          </p:cNvPr>
          <p:cNvSpPr>
            <a:spLocks noGrp="1"/>
          </p:cNvSpPr>
          <p:nvPr>
            <p:ph sz="quarter" idx="10"/>
          </p:nvPr>
        </p:nvSpPr>
        <p:spPr/>
        <p:txBody>
          <a:bodyPr/>
          <a:lstStyle/>
          <a:p>
            <a:r>
              <a:rPr lang="en-IN" dirty="0"/>
              <a:t> </a:t>
            </a:r>
            <a:endParaRPr lang="en-US" dirty="0"/>
          </a:p>
        </p:txBody>
      </p:sp>
    </p:spTree>
    <p:extLst>
      <p:ext uri="{BB962C8B-B14F-4D97-AF65-F5344CB8AC3E}">
        <p14:creationId xmlns:p14="http://schemas.microsoft.com/office/powerpoint/2010/main" val="41096834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CONSTRUCTING ER Model</a:t>
            </a:r>
          </a:p>
          <a:p>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58" y="1463351"/>
            <a:ext cx="6533760" cy="491878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4021" y="1426029"/>
            <a:ext cx="6107979" cy="4956110"/>
          </a:xfrm>
          <a:prstGeom prst="rect">
            <a:avLst/>
          </a:prstGeom>
        </p:spPr>
      </p:pic>
    </p:spTree>
    <p:extLst>
      <p:ext uri="{BB962C8B-B14F-4D97-AF65-F5344CB8AC3E}">
        <p14:creationId xmlns:p14="http://schemas.microsoft.com/office/powerpoint/2010/main" val="26637871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CONSTRUCTING ER Model</a:t>
            </a:r>
          </a:p>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11" y="1436913"/>
            <a:ext cx="6158205" cy="477902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8784" y="1436913"/>
            <a:ext cx="6123216" cy="4779023"/>
          </a:xfrm>
          <a:prstGeom prst="rect">
            <a:avLst/>
          </a:prstGeom>
        </p:spPr>
      </p:pic>
    </p:spTree>
    <p:extLst>
      <p:ext uri="{BB962C8B-B14F-4D97-AF65-F5344CB8AC3E}">
        <p14:creationId xmlns:p14="http://schemas.microsoft.com/office/powerpoint/2010/main" val="25025930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CONSTRUCTING ER Model</a:t>
            </a:r>
          </a:p>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669" y="1721497"/>
            <a:ext cx="7408508" cy="4779023"/>
          </a:xfrm>
          <a:prstGeom prst="rect">
            <a:avLst/>
          </a:prstGeom>
        </p:spPr>
      </p:pic>
    </p:spTree>
    <p:extLst>
      <p:ext uri="{BB962C8B-B14F-4D97-AF65-F5344CB8AC3E}">
        <p14:creationId xmlns:p14="http://schemas.microsoft.com/office/powerpoint/2010/main" val="370870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lvl="1" indent="-342900">
              <a:buClr>
                <a:srgbClr val="101141"/>
              </a:buClr>
              <a:buNone/>
            </a:pPr>
            <a:r>
              <a:rPr lang="en-IN" dirty="0"/>
              <a:t> </a:t>
            </a:r>
            <a:r>
              <a:rPr lang="en-US" altLang="en-US" sz="2400" b="1" dirty="0">
                <a:solidFill>
                  <a:srgbClr val="FF0000"/>
                </a:solidFill>
              </a:rPr>
              <a:t>1. Requirements specification and analysis</a:t>
            </a:r>
          </a:p>
          <a:p>
            <a:endParaRPr lang="en-IN" dirty="0"/>
          </a:p>
        </p:txBody>
      </p:sp>
      <p:sp>
        <p:nvSpPr>
          <p:cNvPr id="3" name="Content Placeholder 2"/>
          <p:cNvSpPr>
            <a:spLocks noGrp="1"/>
          </p:cNvSpPr>
          <p:nvPr>
            <p:ph sz="quarter" idx="10"/>
          </p:nvPr>
        </p:nvSpPr>
        <p:spPr/>
        <p:txBody>
          <a:bodyPr/>
          <a:lstStyle/>
          <a:p>
            <a:r>
              <a:rPr lang="en-IN" dirty="0">
                <a:solidFill>
                  <a:srgbClr val="CC0066"/>
                </a:solidFill>
              </a:rPr>
              <a:t>Phases of Database Design</a:t>
            </a:r>
          </a:p>
          <a:p>
            <a:endParaRPr lang="en-IN" dirty="0"/>
          </a:p>
        </p:txBody>
      </p:sp>
      <p:sp>
        <p:nvSpPr>
          <p:cNvPr id="4" name="Rectangle 3"/>
          <p:cNvSpPr/>
          <p:nvPr/>
        </p:nvSpPr>
        <p:spPr>
          <a:xfrm>
            <a:off x="1574800" y="2551837"/>
            <a:ext cx="8750300" cy="3046988"/>
          </a:xfrm>
          <a:prstGeom prst="rect">
            <a:avLst/>
          </a:prstGeom>
        </p:spPr>
        <p:txBody>
          <a:bodyPr wrap="square">
            <a:spAutoFit/>
          </a:bodyPr>
          <a:lstStyle/>
          <a:p>
            <a:pPr marL="342900" indent="-342900">
              <a:buFont typeface="Arial" panose="020B0604020202020204" pitchFamily="34" charset="0"/>
              <a:buChar char="•"/>
            </a:pPr>
            <a:r>
              <a:rPr lang="en-IN" sz="2400" b="1" dirty="0">
                <a:solidFill>
                  <a:srgbClr val="00B050"/>
                </a:solidFill>
              </a:rPr>
              <a:t>The requirements and the collection analysis phase produce both data requirements and functional requirements. </a:t>
            </a:r>
          </a:p>
          <a:p>
            <a:pPr marL="342900" indent="-342900">
              <a:buFont typeface="Arial" panose="020B0604020202020204" pitchFamily="34" charset="0"/>
              <a:buChar char="•"/>
            </a:pPr>
            <a:endParaRPr lang="en-IN" sz="2400" b="1" dirty="0">
              <a:solidFill>
                <a:srgbClr val="00B050"/>
              </a:solidFill>
            </a:endParaRPr>
          </a:p>
          <a:p>
            <a:pPr marL="342900" indent="-342900">
              <a:buFont typeface="Arial" panose="020B0604020202020204" pitchFamily="34" charset="0"/>
              <a:buChar char="•"/>
            </a:pPr>
            <a:r>
              <a:rPr lang="en-IN" sz="2400" b="1" dirty="0">
                <a:solidFill>
                  <a:srgbClr val="00B050"/>
                </a:solidFill>
              </a:rPr>
              <a:t>The data requirements are used as a source of database design. </a:t>
            </a:r>
          </a:p>
          <a:p>
            <a:pPr marL="342900" indent="-342900">
              <a:buFont typeface="Arial" panose="020B0604020202020204" pitchFamily="34" charset="0"/>
              <a:buChar char="•"/>
            </a:pPr>
            <a:endParaRPr lang="en-IN" sz="2400" b="1" dirty="0">
              <a:solidFill>
                <a:srgbClr val="00B050"/>
              </a:solidFill>
            </a:endParaRPr>
          </a:p>
          <a:p>
            <a:pPr marL="342900" indent="-342900">
              <a:buFont typeface="Arial" panose="020B0604020202020204" pitchFamily="34" charset="0"/>
              <a:buChar char="•"/>
            </a:pPr>
            <a:r>
              <a:rPr lang="en-IN" sz="2400" b="1" dirty="0">
                <a:solidFill>
                  <a:srgbClr val="00B050"/>
                </a:solidFill>
              </a:rPr>
              <a:t>The data requirements should be specified in as detailed and complete form as possible.</a:t>
            </a:r>
            <a:br>
              <a:rPr lang="en-IN" sz="2400" b="1" dirty="0">
                <a:solidFill>
                  <a:srgbClr val="00B050"/>
                </a:solidFill>
              </a:rPr>
            </a:br>
            <a:endParaRPr lang="en-IN" sz="2400" b="1" dirty="0">
              <a:solidFill>
                <a:srgbClr val="00B050"/>
              </a:solidFill>
            </a:endParaRPr>
          </a:p>
        </p:txBody>
      </p:sp>
    </p:spTree>
    <p:extLst>
      <p:ext uri="{BB962C8B-B14F-4D97-AF65-F5344CB8AC3E}">
        <p14:creationId xmlns:p14="http://schemas.microsoft.com/office/powerpoint/2010/main" val="31278879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6027FC-1F62-4D6B-B7F4-5F16A464885C}"/>
              </a:ext>
            </a:extLst>
          </p:cNvPr>
          <p:cNvSpPr>
            <a:spLocks noGrp="1"/>
          </p:cNvSpPr>
          <p:nvPr>
            <p:ph idx="1"/>
          </p:nvPr>
        </p:nvSpPr>
        <p:spPr>
          <a:xfrm>
            <a:off x="406400" y="1493838"/>
            <a:ext cx="11785600" cy="4830762"/>
          </a:xfrm>
        </p:spPr>
        <p:txBody>
          <a:bodyPr>
            <a:normAutofit fontScale="92500" lnSpcReduction="10000"/>
          </a:bodyPr>
          <a:lstStyle/>
          <a:p>
            <a:pPr>
              <a:buAutoNum type="arabicPeriod"/>
            </a:pPr>
            <a:r>
              <a:rPr lang="en-IN" sz="2000" dirty="0">
                <a:latin typeface="Abadi" panose="020B0604020104020204" pitchFamily="34" charset="0"/>
              </a:rPr>
              <a:t>Identify  nouns as it becomes entity types.</a:t>
            </a:r>
          </a:p>
          <a:p>
            <a:pPr>
              <a:buAutoNum type="arabicPeriod"/>
            </a:pPr>
            <a:r>
              <a:rPr lang="en-IN" sz="2000" dirty="0">
                <a:latin typeface="Abadi" panose="020B0604020104020204" pitchFamily="34" charset="0"/>
              </a:rPr>
              <a:t>Identify all attributes of each entity type. </a:t>
            </a:r>
          </a:p>
          <a:p>
            <a:pPr>
              <a:buAutoNum type="arabicPeriod"/>
            </a:pPr>
            <a:r>
              <a:rPr lang="en-IN" sz="2000" dirty="0">
                <a:latin typeface="Abadi" panose="020B0604020104020204" pitchFamily="34" charset="0"/>
              </a:rPr>
              <a:t>Mark the Pk ,partial keys (if it exists) for each entity type.</a:t>
            </a:r>
          </a:p>
          <a:p>
            <a:pPr marL="0" indent="0"/>
            <a:r>
              <a:rPr lang="en-IN" sz="2000" dirty="0">
                <a:latin typeface="Abadi" panose="020B0604020104020204" pitchFamily="34" charset="0"/>
              </a:rPr>
              <a:t>3 a. Identify if entity type is weak or strong.</a:t>
            </a:r>
          </a:p>
          <a:p>
            <a:pPr marL="0" indent="0"/>
            <a:r>
              <a:rPr lang="en-IN" sz="2000" dirty="0">
                <a:latin typeface="Abadi" panose="020B0604020104020204" pitchFamily="34" charset="0"/>
              </a:rPr>
              <a:t>4. Identify the verbs from problem statement which becomes Relationships.</a:t>
            </a:r>
          </a:p>
          <a:p>
            <a:pPr marL="0" indent="0"/>
            <a:r>
              <a:rPr lang="en-IN" sz="2000" dirty="0"/>
              <a:t>      a. determine the  degree of relationship as unary, binary or ternary</a:t>
            </a:r>
          </a:p>
          <a:p>
            <a:pPr marL="0" indent="0"/>
            <a:r>
              <a:rPr lang="en-IN" sz="2000" dirty="0"/>
              <a:t>      b. determine Mapping constraints or cardinality constraint as 1:1,1:N or N:1 , M:N</a:t>
            </a:r>
          </a:p>
          <a:p>
            <a:pPr marL="0" indent="0"/>
            <a:r>
              <a:rPr lang="en-IN" sz="2000" dirty="0"/>
              <a:t>      c.. Determine Participation constraint as total or partial</a:t>
            </a:r>
          </a:p>
          <a:p>
            <a:pPr marL="0" indent="0"/>
            <a:r>
              <a:rPr lang="en-IN" sz="2000" dirty="0"/>
              <a:t>      d.. Relationship is  weak only if one entity type in the relationship is weak </a:t>
            </a:r>
          </a:p>
          <a:p>
            <a:pPr marL="0" indent="0"/>
            <a:r>
              <a:rPr lang="en-IN" sz="2000" dirty="0"/>
              <a:t>      e. determine if we have  multiple relations. </a:t>
            </a:r>
          </a:p>
          <a:p>
            <a:pPr marL="0" indent="0"/>
            <a:r>
              <a:rPr lang="en-IN" sz="2000" dirty="0"/>
              <a:t>      f. determine </a:t>
            </a:r>
            <a:r>
              <a:rPr lang="en-IN" sz="2000" dirty="0" err="1"/>
              <a:t>rolename</a:t>
            </a:r>
            <a:r>
              <a:rPr lang="en-IN" sz="2000" dirty="0"/>
              <a:t> if any.</a:t>
            </a:r>
          </a:p>
          <a:p>
            <a:pPr marL="0" indent="0"/>
            <a:r>
              <a:rPr lang="en-IN" sz="2000" dirty="0"/>
              <a:t>      g. determine if relationship has any attributes.</a:t>
            </a:r>
          </a:p>
          <a:p>
            <a:pPr marL="0" indent="0"/>
            <a:r>
              <a:rPr lang="en-IN" sz="2000" dirty="0"/>
              <a:t>      h. Redundant relationships and removing the redundancy. </a:t>
            </a:r>
          </a:p>
          <a:p>
            <a:pPr marL="0" indent="0"/>
            <a:r>
              <a:rPr lang="en-IN" sz="2000" dirty="0">
                <a:latin typeface="Abadi" panose="020B0604020104020204" pitchFamily="34" charset="0"/>
              </a:rPr>
              <a:t>5. Determine any aggregation is needed </a:t>
            </a:r>
          </a:p>
          <a:p>
            <a:pPr marL="0" indent="0"/>
            <a:r>
              <a:rPr lang="en-IN" sz="2000" dirty="0">
                <a:latin typeface="Abadi" panose="020B0604020104020204" pitchFamily="34" charset="0"/>
              </a:rPr>
              <a:t>6. </a:t>
            </a:r>
            <a:r>
              <a:rPr lang="en-IN" sz="2000">
                <a:latin typeface="Abadi" panose="020B0604020104020204" pitchFamily="34" charset="0"/>
              </a:rPr>
              <a:t>Loop </a:t>
            </a:r>
            <a:r>
              <a:rPr lang="en-IN" sz="2000" dirty="0">
                <a:latin typeface="Abadi" panose="020B0604020104020204" pitchFamily="34" charset="0"/>
              </a:rPr>
              <a:t>1 </a:t>
            </a:r>
            <a:r>
              <a:rPr lang="en-IN" sz="2000">
                <a:latin typeface="Abadi" panose="020B0604020104020204" pitchFamily="34" charset="0"/>
              </a:rPr>
              <a:t>to 5 </a:t>
            </a:r>
            <a:r>
              <a:rPr lang="en-IN" sz="2000" dirty="0">
                <a:latin typeface="Abadi" panose="020B0604020104020204" pitchFamily="34" charset="0"/>
              </a:rPr>
              <a:t>until the design is  acceptable (</a:t>
            </a:r>
            <a:r>
              <a:rPr lang="en-IN" sz="2000" dirty="0" err="1">
                <a:latin typeface="Abadi" panose="020B0604020104020204" pitchFamily="34" charset="0"/>
              </a:rPr>
              <a:t>ie</a:t>
            </a:r>
            <a:r>
              <a:rPr lang="en-IN" sz="2000" dirty="0">
                <a:latin typeface="Abadi" panose="020B0604020104020204" pitchFamily="34" charset="0"/>
              </a:rPr>
              <a:t>., only when it captures all data in problem statement).</a:t>
            </a:r>
          </a:p>
          <a:p>
            <a:pPr>
              <a:buAutoNum type="arabicPeriod"/>
            </a:pPr>
            <a:endParaRPr lang="en-IN" sz="1600" dirty="0">
              <a:latin typeface="+mn-lt"/>
            </a:endParaRPr>
          </a:p>
        </p:txBody>
      </p:sp>
      <p:sp>
        <p:nvSpPr>
          <p:cNvPr id="3" name="Content Placeholder 2">
            <a:extLst>
              <a:ext uri="{FF2B5EF4-FFF2-40B4-BE49-F238E27FC236}">
                <a16:creationId xmlns:a16="http://schemas.microsoft.com/office/drawing/2014/main" id="{908CB8A7-C9D4-4B81-A5DF-7C0D50B04171}"/>
              </a:ext>
            </a:extLst>
          </p:cNvPr>
          <p:cNvSpPr>
            <a:spLocks noGrp="1"/>
          </p:cNvSpPr>
          <p:nvPr>
            <p:ph sz="quarter" idx="10"/>
          </p:nvPr>
        </p:nvSpPr>
        <p:spPr/>
        <p:txBody>
          <a:bodyPr/>
          <a:lstStyle/>
          <a:p>
            <a:r>
              <a:rPr lang="en-IN" dirty="0">
                <a:solidFill>
                  <a:srgbClr val="7030A0"/>
                </a:solidFill>
              </a:rPr>
              <a:t>ER design steps </a:t>
            </a:r>
            <a:endParaRPr lang="en-US" dirty="0"/>
          </a:p>
        </p:txBody>
      </p:sp>
    </p:spTree>
    <p:extLst>
      <p:ext uri="{BB962C8B-B14F-4D97-AF65-F5344CB8AC3E}">
        <p14:creationId xmlns:p14="http://schemas.microsoft.com/office/powerpoint/2010/main" val="2819652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8A7212-64D1-45B9-8D88-6B0A2A570FE0}"/>
              </a:ext>
            </a:extLst>
          </p:cNvPr>
          <p:cNvSpPr>
            <a:spLocks noGrp="1"/>
          </p:cNvSpPr>
          <p:nvPr>
            <p:ph idx="1"/>
          </p:nvPr>
        </p:nvSpPr>
        <p:spPr>
          <a:xfrm>
            <a:off x="406400" y="1493838"/>
            <a:ext cx="11614150" cy="4802187"/>
          </a:xfrm>
        </p:spPr>
        <p:txBody>
          <a:bodyPr>
            <a:normAutofit fontScale="62500" lnSpcReduction="20000"/>
          </a:bodyPr>
          <a:lstStyle/>
          <a:p>
            <a:pPr>
              <a:lnSpc>
                <a:spcPct val="107000"/>
              </a:lnSpc>
              <a:spcAft>
                <a:spcPts val="800"/>
              </a:spcAft>
            </a:pPr>
            <a:r>
              <a:rPr lang="en-IN" sz="2600" b="1" dirty="0">
                <a:solidFill>
                  <a:srgbClr val="000000"/>
                </a:solidFill>
                <a:effectLst/>
                <a:latin typeface="+mn-lt"/>
                <a:ea typeface="Calibri" panose="020F0502020204030204" pitchFamily="34" charset="0"/>
                <a:cs typeface="Latha" panose="020B0604020202020204" pitchFamily="34" charset="0"/>
              </a:rPr>
              <a:t>When developing an ER diagram presents several choices, including the following:</a:t>
            </a:r>
            <a:endParaRPr lang="en-US" sz="2600" dirty="0">
              <a:effectLst/>
              <a:latin typeface="+mn-lt"/>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Should a concept be modelled as an entity or an attribute?</a:t>
            </a:r>
            <a:endParaRPr lang="en-US" sz="2600" b="1" dirty="0">
              <a:solidFill>
                <a:srgbClr val="7030A0"/>
              </a:solidFill>
              <a:effectLst/>
              <a:latin typeface="+mn-lt"/>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Should a concept be modelled as an entity or a relationship?</a:t>
            </a:r>
            <a:endParaRPr lang="en-US" sz="2600" b="1" dirty="0">
              <a:solidFill>
                <a:srgbClr val="7030A0"/>
              </a:solidFill>
              <a:effectLst/>
              <a:latin typeface="+mn-lt"/>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What are the relationship sets and their participating entity sets? Should we use</a:t>
            </a:r>
            <a:endParaRPr lang="en-US" sz="2600" b="1" dirty="0">
              <a:solidFill>
                <a:srgbClr val="7030A0"/>
              </a:solidFill>
              <a:effectLst/>
              <a:latin typeface="+mn-lt"/>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binary or ternary relationships?</a:t>
            </a:r>
            <a:endParaRPr lang="en-US" sz="2600" b="1" dirty="0">
              <a:solidFill>
                <a:srgbClr val="7030A0"/>
              </a:solidFill>
              <a:effectLst/>
              <a:latin typeface="+mn-lt"/>
              <a:ea typeface="Calibri" panose="020F0502020204030204" pitchFamily="34" charset="0"/>
              <a:cs typeface="Latha" panose="020B0604020202020204" pitchFamily="34" charset="0"/>
            </a:endParaRPr>
          </a:p>
          <a:p>
            <a:pPr marL="342900" lvl="0" indent="-342900">
              <a:lnSpc>
                <a:spcPct val="107000"/>
              </a:lnSpc>
              <a:spcAft>
                <a:spcPts val="800"/>
              </a:spcAft>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Should we use aggregation</a:t>
            </a:r>
            <a:endParaRPr lang="en-US" sz="2600" b="1" dirty="0">
              <a:solidFill>
                <a:srgbClr val="7030A0"/>
              </a:solidFill>
              <a:effectLst/>
              <a:latin typeface="+mn-lt"/>
              <a:ea typeface="Calibri" panose="020F0502020204030204" pitchFamily="34" charset="0"/>
              <a:cs typeface="Latha" panose="020B0604020202020204" pitchFamily="34" charset="0"/>
            </a:endParaRPr>
          </a:p>
          <a:p>
            <a:pPr>
              <a:lnSpc>
                <a:spcPct val="107000"/>
              </a:lnSpc>
              <a:spcAft>
                <a:spcPts val="800"/>
              </a:spcAft>
            </a:pPr>
            <a:r>
              <a:rPr lang="en-IN" sz="2600" dirty="0">
                <a:solidFill>
                  <a:srgbClr val="000000"/>
                </a:solidFill>
                <a:effectLst/>
                <a:latin typeface="+mn-lt"/>
                <a:ea typeface="Calibri" panose="020F0502020204030204" pitchFamily="34" charset="0"/>
                <a:cs typeface="Latha" panose="020B0604020202020204" pitchFamily="34" charset="0"/>
              </a:rPr>
              <a:t>• ER design is subjective. There are often many ways to model a given scenario. </a:t>
            </a:r>
            <a:r>
              <a:rPr lang="en-IN" sz="2600" dirty="0" err="1">
                <a:solidFill>
                  <a:srgbClr val="000000"/>
                </a:solidFill>
                <a:effectLst/>
                <a:latin typeface="+mn-lt"/>
                <a:ea typeface="Calibri" panose="020F0502020204030204" pitchFamily="34" charset="0"/>
                <a:cs typeface="Latha" panose="020B0604020202020204" pitchFamily="34" charset="0"/>
              </a:rPr>
              <a:t>Analyzing</a:t>
            </a:r>
            <a:r>
              <a:rPr lang="en-IN" sz="2600" dirty="0">
                <a:solidFill>
                  <a:srgbClr val="000000"/>
                </a:solidFill>
                <a:effectLst/>
                <a:latin typeface="+mn-lt"/>
                <a:ea typeface="Calibri" panose="020F0502020204030204" pitchFamily="34" charset="0"/>
                <a:cs typeface="Latha" panose="020B0604020202020204" pitchFamily="34" charset="0"/>
              </a:rPr>
              <a:t> alternatives can be tricky, especially for a large enterprise.</a:t>
            </a:r>
            <a:endParaRPr lang="en-US" sz="2600" dirty="0">
              <a:effectLst/>
              <a:latin typeface="+mn-lt"/>
              <a:ea typeface="Calibri" panose="020F0502020204030204" pitchFamily="34" charset="0"/>
              <a:cs typeface="Latha" panose="020B0604020202020204" pitchFamily="34" charset="0"/>
            </a:endParaRPr>
          </a:p>
          <a:p>
            <a:pPr>
              <a:lnSpc>
                <a:spcPct val="107000"/>
              </a:lnSpc>
              <a:spcAft>
                <a:spcPts val="800"/>
              </a:spcAft>
            </a:pPr>
            <a:r>
              <a:rPr lang="en-IN" sz="2600" dirty="0">
                <a:solidFill>
                  <a:srgbClr val="000000"/>
                </a:solidFill>
                <a:effectLst/>
                <a:latin typeface="+mn-lt"/>
                <a:ea typeface="Calibri" panose="020F0502020204030204" pitchFamily="34" charset="0"/>
                <a:cs typeface="Latha" panose="020B0604020202020204" pitchFamily="34" charset="0"/>
              </a:rPr>
              <a:t>• Common choices include:</a:t>
            </a:r>
            <a:endParaRPr lang="en-US" sz="2600" dirty="0">
              <a:effectLst/>
              <a:latin typeface="+mn-lt"/>
              <a:ea typeface="Calibri" panose="020F0502020204030204" pitchFamily="34" charset="0"/>
              <a:cs typeface="Latha" panose="020B0604020202020204" pitchFamily="34" charset="0"/>
            </a:endParaRPr>
          </a:p>
          <a:p>
            <a:pPr marL="742950" lvl="1" indent="-285750">
              <a:lnSpc>
                <a:spcPct val="107000"/>
              </a:lnSpc>
              <a:buFont typeface="Wingdings" panose="05000000000000000000" pitchFamily="2" charset="2"/>
              <a:buChar char=""/>
            </a:pPr>
            <a:r>
              <a:rPr lang="en-IN" sz="2600" dirty="0">
                <a:solidFill>
                  <a:srgbClr val="7030A0"/>
                </a:solidFill>
                <a:effectLst/>
                <a:latin typeface="+mn-lt"/>
                <a:ea typeface="Calibri" panose="020F0502020204030204" pitchFamily="34" charset="0"/>
                <a:cs typeface="Latha" panose="020B0604020202020204" pitchFamily="34" charset="0"/>
              </a:rPr>
              <a:t>Entity vs. attribute</a:t>
            </a:r>
            <a:endParaRPr lang="en-US" sz="2600" dirty="0">
              <a:solidFill>
                <a:srgbClr val="7030A0"/>
              </a:solidFill>
              <a:effectLst/>
              <a:latin typeface="+mn-lt"/>
              <a:ea typeface="Calibri" panose="020F0502020204030204" pitchFamily="34" charset="0"/>
              <a:cs typeface="Latha" panose="020B0604020202020204" pitchFamily="34" charset="0"/>
            </a:endParaRPr>
          </a:p>
          <a:p>
            <a:pPr marL="742950" lvl="1" indent="-285750">
              <a:lnSpc>
                <a:spcPct val="107000"/>
              </a:lnSpc>
              <a:buFont typeface="Wingdings" panose="05000000000000000000" pitchFamily="2" charset="2"/>
              <a:buChar char=""/>
            </a:pPr>
            <a:r>
              <a:rPr lang="en-IN" sz="2600" dirty="0">
                <a:solidFill>
                  <a:srgbClr val="7030A0"/>
                </a:solidFill>
                <a:effectLst/>
                <a:latin typeface="+mn-lt"/>
                <a:ea typeface="Calibri" panose="020F0502020204030204" pitchFamily="34" charset="0"/>
                <a:cs typeface="Latha" panose="020B0604020202020204" pitchFamily="34" charset="0"/>
              </a:rPr>
              <a:t>Key for the entity / to store or discard an attribute</a:t>
            </a:r>
            <a:endParaRPr lang="en-US" sz="2600" dirty="0">
              <a:solidFill>
                <a:srgbClr val="7030A0"/>
              </a:solidFill>
              <a:effectLst/>
              <a:latin typeface="+mn-lt"/>
              <a:ea typeface="Calibri" panose="020F0502020204030204" pitchFamily="34" charset="0"/>
              <a:cs typeface="Latha" panose="020B0604020202020204" pitchFamily="34" charset="0"/>
            </a:endParaRPr>
          </a:p>
          <a:p>
            <a:pPr marL="742950" lvl="1" indent="-285750">
              <a:lnSpc>
                <a:spcPct val="107000"/>
              </a:lnSpc>
              <a:buFont typeface="Wingdings" panose="05000000000000000000" pitchFamily="2" charset="2"/>
              <a:buChar char=""/>
            </a:pPr>
            <a:r>
              <a:rPr lang="en-IN" sz="2600" dirty="0">
                <a:solidFill>
                  <a:srgbClr val="7030A0"/>
                </a:solidFill>
                <a:effectLst/>
                <a:latin typeface="+mn-lt"/>
                <a:ea typeface="Calibri" panose="020F0502020204030204" pitchFamily="34" charset="0"/>
                <a:cs typeface="Latha" panose="020B0604020202020204" pitchFamily="34" charset="0"/>
              </a:rPr>
              <a:t>Entity vs. relationship</a:t>
            </a:r>
            <a:endParaRPr lang="en-US" sz="2600" dirty="0">
              <a:solidFill>
                <a:srgbClr val="7030A0"/>
              </a:solidFill>
              <a:effectLst/>
              <a:latin typeface="+mn-lt"/>
              <a:ea typeface="Calibri" panose="020F0502020204030204" pitchFamily="34" charset="0"/>
              <a:cs typeface="Latha" panose="020B0604020202020204" pitchFamily="34" charset="0"/>
            </a:endParaRPr>
          </a:p>
          <a:p>
            <a:pPr marL="742950" lvl="1" indent="-285750">
              <a:lnSpc>
                <a:spcPct val="107000"/>
              </a:lnSpc>
              <a:buFont typeface="Wingdings" panose="05000000000000000000" pitchFamily="2" charset="2"/>
              <a:buChar char=""/>
            </a:pPr>
            <a:r>
              <a:rPr lang="en-IN" sz="2600" dirty="0">
                <a:solidFill>
                  <a:srgbClr val="7030A0"/>
                </a:solidFill>
                <a:effectLst/>
                <a:latin typeface="+mn-lt"/>
                <a:ea typeface="Calibri" panose="020F0502020204030204" pitchFamily="34" charset="0"/>
                <a:cs typeface="Latha" panose="020B0604020202020204" pitchFamily="34" charset="0"/>
              </a:rPr>
              <a:t>Binary or n-</a:t>
            </a:r>
            <a:r>
              <a:rPr lang="en-IN" sz="2600" dirty="0" err="1">
                <a:solidFill>
                  <a:srgbClr val="7030A0"/>
                </a:solidFill>
                <a:effectLst/>
                <a:latin typeface="+mn-lt"/>
                <a:ea typeface="Calibri" panose="020F0502020204030204" pitchFamily="34" charset="0"/>
                <a:cs typeface="Latha" panose="020B0604020202020204" pitchFamily="34" charset="0"/>
              </a:rPr>
              <a:t>ary</a:t>
            </a:r>
            <a:r>
              <a:rPr lang="en-IN" sz="2600" dirty="0">
                <a:solidFill>
                  <a:srgbClr val="7030A0"/>
                </a:solidFill>
                <a:effectLst/>
                <a:latin typeface="+mn-lt"/>
                <a:ea typeface="Calibri" panose="020F0502020204030204" pitchFamily="34" charset="0"/>
                <a:cs typeface="Latha" panose="020B0604020202020204" pitchFamily="34" charset="0"/>
              </a:rPr>
              <a:t> relationship</a:t>
            </a:r>
            <a:endParaRPr lang="en-US" sz="2600" dirty="0">
              <a:solidFill>
                <a:srgbClr val="7030A0"/>
              </a:solidFill>
              <a:effectLst/>
              <a:latin typeface="+mn-lt"/>
              <a:ea typeface="Calibri" panose="020F0502020204030204" pitchFamily="34" charset="0"/>
              <a:cs typeface="Latha" panose="020B0604020202020204" pitchFamily="34" charset="0"/>
            </a:endParaRPr>
          </a:p>
          <a:p>
            <a:pPr marL="742950" lvl="1" indent="-285750">
              <a:lnSpc>
                <a:spcPct val="107000"/>
              </a:lnSpc>
              <a:buFont typeface="Wingdings" panose="05000000000000000000" pitchFamily="2" charset="2"/>
              <a:buChar char=""/>
            </a:pPr>
            <a:r>
              <a:rPr lang="en-IN" sz="2600" dirty="0">
                <a:solidFill>
                  <a:srgbClr val="7030A0"/>
                </a:solidFill>
                <a:effectLst/>
                <a:latin typeface="+mn-lt"/>
                <a:ea typeface="Calibri" panose="020F0502020204030204" pitchFamily="34" charset="0"/>
                <a:cs typeface="Latha" panose="020B0604020202020204" pitchFamily="34" charset="0"/>
              </a:rPr>
              <a:t>Use of ISA hierarchies (used in EER)</a:t>
            </a:r>
            <a:endParaRPr lang="en-US" sz="2600" dirty="0">
              <a:solidFill>
                <a:srgbClr val="7030A0"/>
              </a:solidFill>
              <a:effectLst/>
              <a:latin typeface="+mn-lt"/>
              <a:ea typeface="Calibri" panose="020F0502020204030204" pitchFamily="34" charset="0"/>
              <a:cs typeface="Latha" panose="020B0604020202020204" pitchFamily="34" charset="0"/>
            </a:endParaRPr>
          </a:p>
          <a:p>
            <a:pPr marL="742950" lvl="1" indent="-285750">
              <a:lnSpc>
                <a:spcPct val="107000"/>
              </a:lnSpc>
              <a:spcAft>
                <a:spcPts val="800"/>
              </a:spcAft>
              <a:buFont typeface="Wingdings" panose="05000000000000000000" pitchFamily="2" charset="2"/>
              <a:buChar char=""/>
            </a:pPr>
            <a:r>
              <a:rPr lang="en-IN" sz="2600" dirty="0">
                <a:solidFill>
                  <a:srgbClr val="7030A0"/>
                </a:solidFill>
                <a:effectLst/>
                <a:latin typeface="+mn-lt"/>
                <a:ea typeface="Calibri" panose="020F0502020204030204" pitchFamily="34" charset="0"/>
                <a:cs typeface="Latha" panose="020B0604020202020204" pitchFamily="34" charset="0"/>
              </a:rPr>
              <a:t>Use of aggregation </a:t>
            </a:r>
            <a:endParaRPr lang="en-US" sz="2600" dirty="0">
              <a:solidFill>
                <a:srgbClr val="7030A0"/>
              </a:solidFill>
              <a:effectLst/>
              <a:latin typeface="+mn-lt"/>
              <a:ea typeface="Calibri" panose="020F0502020204030204" pitchFamily="34" charset="0"/>
              <a:cs typeface="Latha" panose="020B0604020202020204" pitchFamily="34" charset="0"/>
            </a:endParaRPr>
          </a:p>
          <a:p>
            <a:endParaRPr lang="en-US" dirty="0"/>
          </a:p>
        </p:txBody>
      </p:sp>
      <p:sp>
        <p:nvSpPr>
          <p:cNvPr id="3" name="Content Placeholder 2">
            <a:extLst>
              <a:ext uri="{FF2B5EF4-FFF2-40B4-BE49-F238E27FC236}">
                <a16:creationId xmlns:a16="http://schemas.microsoft.com/office/drawing/2014/main" id="{A618EF7A-5ABB-4B09-A264-FC90CCC5835A}"/>
              </a:ext>
            </a:extLst>
          </p:cNvPr>
          <p:cNvSpPr>
            <a:spLocks noGrp="1"/>
          </p:cNvSpPr>
          <p:nvPr>
            <p:ph sz="quarter" idx="10"/>
          </p:nvPr>
        </p:nvSpPr>
        <p:spPr/>
        <p:txBody>
          <a:bodyPr/>
          <a:lstStyle/>
          <a:p>
            <a:r>
              <a:rPr lang="en-IN" dirty="0">
                <a:solidFill>
                  <a:srgbClr val="7030A0"/>
                </a:solidFill>
              </a:rPr>
              <a:t>ER design points</a:t>
            </a:r>
            <a:endParaRPr lang="en-US" dirty="0">
              <a:solidFill>
                <a:srgbClr val="7030A0"/>
              </a:solidFill>
            </a:endParaRPr>
          </a:p>
        </p:txBody>
      </p:sp>
    </p:spTree>
    <p:extLst>
      <p:ext uri="{BB962C8B-B14F-4D97-AF65-F5344CB8AC3E}">
        <p14:creationId xmlns:p14="http://schemas.microsoft.com/office/powerpoint/2010/main" val="9808483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1D43D5-C6B7-4B42-8A62-120EFD7AC70C}"/>
              </a:ext>
            </a:extLst>
          </p:cNvPr>
          <p:cNvPicPr>
            <a:picLocks noGrp="1" noChangeAspect="1"/>
          </p:cNvPicPr>
          <p:nvPr>
            <p:ph idx="1"/>
          </p:nvPr>
        </p:nvPicPr>
        <p:blipFill>
          <a:blip r:embed="rId2"/>
          <a:stretch>
            <a:fillRect/>
          </a:stretch>
        </p:blipFill>
        <p:spPr>
          <a:xfrm>
            <a:off x="1304926" y="1457178"/>
            <a:ext cx="8278812" cy="4647554"/>
          </a:xfrm>
        </p:spPr>
      </p:pic>
      <p:sp>
        <p:nvSpPr>
          <p:cNvPr id="3" name="Content Placeholder 2">
            <a:extLst>
              <a:ext uri="{FF2B5EF4-FFF2-40B4-BE49-F238E27FC236}">
                <a16:creationId xmlns:a16="http://schemas.microsoft.com/office/drawing/2014/main" id="{42AE6DA8-63D2-43F8-AF12-A9A46A713042}"/>
              </a:ext>
            </a:extLst>
          </p:cNvPr>
          <p:cNvSpPr>
            <a:spLocks noGrp="1"/>
          </p:cNvSpPr>
          <p:nvPr>
            <p:ph sz="quarter" idx="10"/>
          </p:nvPr>
        </p:nvSpPr>
        <p:spPr/>
        <p:txBody>
          <a:bodyPr/>
          <a:lstStyle/>
          <a:p>
            <a:r>
              <a:rPr lang="en-IN" dirty="0">
                <a:solidFill>
                  <a:schemeClr val="accent1"/>
                </a:solidFill>
              </a:rPr>
              <a:t>Business Rule:</a:t>
            </a:r>
            <a:endParaRPr lang="en-US" dirty="0">
              <a:solidFill>
                <a:schemeClr val="accent1"/>
              </a:solidFill>
            </a:endParaRPr>
          </a:p>
        </p:txBody>
      </p:sp>
    </p:spTree>
    <p:extLst>
      <p:ext uri="{BB962C8B-B14F-4D97-AF65-F5344CB8AC3E}">
        <p14:creationId xmlns:p14="http://schemas.microsoft.com/office/powerpoint/2010/main" val="8453132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5AA711-D63C-47EF-9525-5A80D2DBE9BC}"/>
              </a:ext>
            </a:extLst>
          </p:cNvPr>
          <p:cNvSpPr>
            <a:spLocks noGrp="1"/>
          </p:cNvSpPr>
          <p:nvPr>
            <p:ph idx="1"/>
          </p:nvPr>
        </p:nvSpPr>
        <p:spPr>
          <a:xfrm>
            <a:off x="406399" y="1493838"/>
            <a:ext cx="11111149" cy="4525963"/>
          </a:xfrm>
        </p:spPr>
        <p:txBody>
          <a:bodyPr>
            <a:normAutofit fontScale="92500" lnSpcReduction="10000"/>
          </a:bodyPr>
          <a:lstStyle/>
          <a:p>
            <a:r>
              <a:rPr lang="en-IN" dirty="0"/>
              <a:t>Consider a </a:t>
            </a:r>
            <a:r>
              <a:rPr lang="en-IN" i="1" dirty="0"/>
              <a:t>mail order </a:t>
            </a:r>
            <a:r>
              <a:rPr lang="en-IN" dirty="0"/>
              <a:t>database in which employees take orders for parts from customers. The data requirements are summarized as follows:</a:t>
            </a:r>
          </a:p>
          <a:p>
            <a:pPr>
              <a:buFont typeface="Wingdings" panose="05000000000000000000" pitchFamily="2" charset="2"/>
              <a:buChar char="§"/>
            </a:pPr>
            <a:r>
              <a:rPr lang="en-IN" dirty="0"/>
              <a:t>The mail order company has employees identified by a unique employee number, their first and last names, and a zip code where they are located.</a:t>
            </a:r>
          </a:p>
          <a:p>
            <a:pPr>
              <a:buFont typeface="Wingdings" panose="05000000000000000000" pitchFamily="2" charset="2"/>
              <a:buChar char="§"/>
            </a:pPr>
            <a:r>
              <a:rPr lang="en-IN" dirty="0"/>
              <a:t>Customers of the company are uniquely identified by a customer number. </a:t>
            </a:r>
          </a:p>
          <a:p>
            <a:pPr>
              <a:buFont typeface="Wingdings" panose="05000000000000000000" pitchFamily="2" charset="2"/>
              <a:buChar char="§"/>
            </a:pPr>
            <a:r>
              <a:rPr lang="en-IN" dirty="0"/>
              <a:t>In addition, their first and last names and a zip code where they are located are recorded.</a:t>
            </a:r>
          </a:p>
          <a:p>
            <a:pPr>
              <a:buFont typeface="Wingdings" panose="05000000000000000000" pitchFamily="2" charset="2"/>
              <a:buChar char="§"/>
            </a:pPr>
            <a:r>
              <a:rPr lang="en-IN" dirty="0"/>
              <a:t>The parts being sold by the company are identified by a unique part number. In addition, a part name, their price, and quantity in stock are recorded.</a:t>
            </a:r>
          </a:p>
          <a:p>
            <a:pPr>
              <a:buFont typeface="Wingdings" panose="05000000000000000000" pitchFamily="2" charset="2"/>
              <a:buChar char="§"/>
            </a:pPr>
            <a:r>
              <a:rPr lang="en-IN" dirty="0"/>
              <a:t>Orders placed by customers are taken by employees and are given a unique order number. Each order may contain certain quantities of one or more parts and their received date as well as a shipped date is recorded.</a:t>
            </a:r>
          </a:p>
          <a:p>
            <a:r>
              <a:rPr lang="en-IN" b="1" dirty="0">
                <a:solidFill>
                  <a:srgbClr val="7030A0"/>
                </a:solidFill>
              </a:rPr>
              <a:t>Design an Entity-Relationship diagram for the mail order database</a:t>
            </a:r>
            <a:r>
              <a:rPr lang="en-IN" dirty="0"/>
              <a:t>.</a:t>
            </a:r>
          </a:p>
          <a:p>
            <a:endParaRPr lang="en-IN" dirty="0"/>
          </a:p>
        </p:txBody>
      </p:sp>
      <p:sp>
        <p:nvSpPr>
          <p:cNvPr id="3" name="Content Placeholder 2">
            <a:extLst>
              <a:ext uri="{FF2B5EF4-FFF2-40B4-BE49-F238E27FC236}">
                <a16:creationId xmlns:a16="http://schemas.microsoft.com/office/drawing/2014/main" id="{6A38C799-BC54-4679-9490-A0A156B30579}"/>
              </a:ext>
            </a:extLst>
          </p:cNvPr>
          <p:cNvSpPr>
            <a:spLocks noGrp="1"/>
          </p:cNvSpPr>
          <p:nvPr>
            <p:ph sz="quarter" idx="10"/>
          </p:nvPr>
        </p:nvSpPr>
        <p:spPr/>
        <p:txBody>
          <a:bodyPr/>
          <a:lstStyle/>
          <a:p>
            <a:r>
              <a:rPr lang="en-IN" dirty="0">
                <a:solidFill>
                  <a:srgbClr val="7030A0"/>
                </a:solidFill>
              </a:rPr>
              <a:t>Example 1  design ER</a:t>
            </a:r>
          </a:p>
        </p:txBody>
      </p:sp>
    </p:spTree>
    <p:extLst>
      <p:ext uri="{BB962C8B-B14F-4D97-AF65-F5344CB8AC3E}">
        <p14:creationId xmlns:p14="http://schemas.microsoft.com/office/powerpoint/2010/main" val="28775472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195E55-4877-4B72-9BE5-614BF953FD7E}"/>
              </a:ext>
            </a:extLst>
          </p:cNvPr>
          <p:cNvSpPr>
            <a:spLocks noGrp="1"/>
          </p:cNvSpPr>
          <p:nvPr>
            <p:ph idx="1"/>
          </p:nvPr>
        </p:nvSpPr>
        <p:spPr>
          <a:xfrm>
            <a:off x="406400" y="1493838"/>
            <a:ext cx="5946775" cy="3983037"/>
          </a:xfrm>
        </p:spPr>
        <p:txBody>
          <a:bodyPr>
            <a:normAutofit fontScale="70000" lnSpcReduction="20000"/>
          </a:bodyPr>
          <a:lstStyle/>
          <a:p>
            <a:r>
              <a:rPr lang="en-IN" dirty="0">
                <a:solidFill>
                  <a:srgbClr val="FF0000"/>
                </a:solidFill>
              </a:rPr>
              <a:t>Step 1:</a:t>
            </a:r>
            <a:r>
              <a:rPr lang="en-IN" dirty="0"/>
              <a:t> Identify the Entities:   Employee, Customer, Parts, Order</a:t>
            </a:r>
          </a:p>
          <a:p>
            <a:r>
              <a:rPr lang="en-IN" dirty="0">
                <a:solidFill>
                  <a:srgbClr val="FF0000"/>
                </a:solidFill>
              </a:rPr>
              <a:t>Step 2</a:t>
            </a:r>
            <a:r>
              <a:rPr lang="en-IN" dirty="0"/>
              <a:t>: Identify the attributes of each entity:</a:t>
            </a:r>
          </a:p>
          <a:p>
            <a:r>
              <a:rPr lang="en-IN" dirty="0"/>
              <a:t>      Employee =&gt; </a:t>
            </a:r>
            <a:r>
              <a:rPr lang="en-IN" dirty="0" err="1"/>
              <a:t>enum</a:t>
            </a:r>
            <a:r>
              <a:rPr lang="en-IN" dirty="0"/>
              <a:t>, </a:t>
            </a:r>
            <a:r>
              <a:rPr lang="en-IN" dirty="0" err="1"/>
              <a:t>fname</a:t>
            </a:r>
            <a:r>
              <a:rPr lang="en-IN" dirty="0"/>
              <a:t>, </a:t>
            </a:r>
            <a:r>
              <a:rPr lang="en-IN" dirty="0" err="1"/>
              <a:t>lname</a:t>
            </a:r>
            <a:r>
              <a:rPr lang="en-IN" dirty="0"/>
              <a:t>, </a:t>
            </a:r>
            <a:r>
              <a:rPr lang="en-IN" dirty="0" err="1"/>
              <a:t>zipcode</a:t>
            </a:r>
            <a:endParaRPr lang="en-IN" dirty="0"/>
          </a:p>
          <a:p>
            <a:r>
              <a:rPr lang="en-IN" dirty="0"/>
              <a:t>      Customer =&gt; </a:t>
            </a:r>
            <a:r>
              <a:rPr lang="en-IN" dirty="0" err="1"/>
              <a:t>custnum</a:t>
            </a:r>
            <a:r>
              <a:rPr lang="en-IN" dirty="0"/>
              <a:t>, </a:t>
            </a:r>
            <a:r>
              <a:rPr lang="en-IN" dirty="0" err="1"/>
              <a:t>fname,lname,zipcode</a:t>
            </a:r>
            <a:endParaRPr lang="en-IN" dirty="0"/>
          </a:p>
          <a:p>
            <a:r>
              <a:rPr lang="en-IN" dirty="0"/>
              <a:t>       Parts =&gt; </a:t>
            </a:r>
            <a:r>
              <a:rPr lang="en-IN" dirty="0" err="1"/>
              <a:t>partnum</a:t>
            </a:r>
            <a:r>
              <a:rPr lang="en-IN" dirty="0"/>
              <a:t>, price, </a:t>
            </a:r>
            <a:r>
              <a:rPr lang="en-IN" dirty="0" err="1"/>
              <a:t>qtyinhand</a:t>
            </a:r>
            <a:endParaRPr lang="en-IN" dirty="0"/>
          </a:p>
          <a:p>
            <a:r>
              <a:rPr lang="en-IN" dirty="0"/>
              <a:t>       Order =&gt;</a:t>
            </a:r>
            <a:r>
              <a:rPr lang="en-IN" dirty="0" err="1"/>
              <a:t>ordernum,recvddate</a:t>
            </a:r>
            <a:r>
              <a:rPr lang="en-IN" dirty="0"/>
              <a:t>, </a:t>
            </a:r>
            <a:r>
              <a:rPr lang="en-IN" dirty="0" err="1"/>
              <a:t>partnum,qty,shippeddate</a:t>
            </a:r>
            <a:endParaRPr lang="en-IN" dirty="0"/>
          </a:p>
          <a:p>
            <a:endParaRPr lang="en-IN" dirty="0">
              <a:solidFill>
                <a:srgbClr val="FF0000"/>
              </a:solidFill>
            </a:endParaRPr>
          </a:p>
          <a:p>
            <a:r>
              <a:rPr lang="en-IN" dirty="0">
                <a:solidFill>
                  <a:srgbClr val="FF0000"/>
                </a:solidFill>
              </a:rPr>
              <a:t>Step 3: </a:t>
            </a:r>
          </a:p>
          <a:p>
            <a:r>
              <a:rPr lang="en-IN" dirty="0"/>
              <a:t>Consider the “The mail order company has employees identified by a unique employee number, their first and last names, and a zip code where they are located” </a:t>
            </a:r>
          </a:p>
          <a:p>
            <a:endParaRPr lang="en" dirty="0"/>
          </a:p>
          <a:p>
            <a:r>
              <a:rPr lang="en" dirty="0"/>
              <a:t>                </a:t>
            </a:r>
          </a:p>
          <a:p>
            <a:endParaRPr lang="en-IN" dirty="0"/>
          </a:p>
        </p:txBody>
      </p:sp>
      <p:sp>
        <p:nvSpPr>
          <p:cNvPr id="3" name="Content Placeholder 2">
            <a:extLst>
              <a:ext uri="{FF2B5EF4-FFF2-40B4-BE49-F238E27FC236}">
                <a16:creationId xmlns:a16="http://schemas.microsoft.com/office/drawing/2014/main" id="{B9F4A191-15C8-4CA3-9CF5-F68A80B3A467}"/>
              </a:ext>
            </a:extLst>
          </p:cNvPr>
          <p:cNvSpPr>
            <a:spLocks noGrp="1"/>
          </p:cNvSpPr>
          <p:nvPr>
            <p:ph sz="quarter" idx="10"/>
          </p:nvPr>
        </p:nvSpPr>
        <p:spPr/>
        <p:txBody>
          <a:bodyPr/>
          <a:lstStyle/>
          <a:p>
            <a:r>
              <a:rPr lang="en-IN" dirty="0">
                <a:solidFill>
                  <a:srgbClr val="7030A0"/>
                </a:solidFill>
              </a:rPr>
              <a:t>Solution</a:t>
            </a:r>
          </a:p>
        </p:txBody>
      </p:sp>
      <p:pic>
        <p:nvPicPr>
          <p:cNvPr id="8" name="Picture 7">
            <a:extLst>
              <a:ext uri="{FF2B5EF4-FFF2-40B4-BE49-F238E27FC236}">
                <a16:creationId xmlns:a16="http://schemas.microsoft.com/office/drawing/2014/main" id="{07511631-B577-4CC8-B8D6-EEBFAFDFF356}"/>
              </a:ext>
            </a:extLst>
          </p:cNvPr>
          <p:cNvPicPr>
            <a:picLocks noChangeAspect="1"/>
          </p:cNvPicPr>
          <p:nvPr/>
        </p:nvPicPr>
        <p:blipFill>
          <a:blip r:embed="rId2"/>
          <a:stretch>
            <a:fillRect/>
          </a:stretch>
        </p:blipFill>
        <p:spPr>
          <a:xfrm>
            <a:off x="6353175" y="2684463"/>
            <a:ext cx="5305425" cy="2990850"/>
          </a:xfrm>
          <a:prstGeom prst="rect">
            <a:avLst/>
          </a:prstGeom>
        </p:spPr>
      </p:pic>
    </p:spTree>
    <p:extLst>
      <p:ext uri="{BB962C8B-B14F-4D97-AF65-F5344CB8AC3E}">
        <p14:creationId xmlns:p14="http://schemas.microsoft.com/office/powerpoint/2010/main" val="310312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38FD51-C5BA-4BB8-B8EA-630A342595DD}"/>
              </a:ext>
            </a:extLst>
          </p:cNvPr>
          <p:cNvSpPr>
            <a:spLocks noGrp="1"/>
          </p:cNvSpPr>
          <p:nvPr>
            <p:ph idx="1"/>
          </p:nvPr>
        </p:nvSpPr>
        <p:spPr>
          <a:xfrm>
            <a:off x="406400" y="1493838"/>
            <a:ext cx="6480783" cy="4525963"/>
          </a:xfrm>
        </p:spPr>
        <p:txBody>
          <a:bodyPr>
            <a:normAutofit lnSpcReduction="10000"/>
          </a:bodyPr>
          <a:lstStyle/>
          <a:p>
            <a:r>
              <a:rPr lang="en-IN" dirty="0">
                <a:solidFill>
                  <a:srgbClr val="FF0000"/>
                </a:solidFill>
              </a:rPr>
              <a:t>Step 4 </a:t>
            </a:r>
            <a:r>
              <a:rPr lang="en-IN" dirty="0"/>
              <a:t>:</a:t>
            </a:r>
          </a:p>
          <a:p>
            <a:r>
              <a:rPr lang="en-IN" dirty="0"/>
              <a:t>2.Consider the “ Customers of the company are uniquely identified by a customer number. In addition, their first and last names and a zip code where they are located are recorded.”</a:t>
            </a:r>
          </a:p>
          <a:p>
            <a:endParaRPr lang="en" dirty="0"/>
          </a:p>
          <a:p>
            <a:r>
              <a:rPr lang="en-IN" dirty="0">
                <a:solidFill>
                  <a:srgbClr val="FF0000"/>
                </a:solidFill>
              </a:rPr>
              <a:t>Step 5 </a:t>
            </a:r>
            <a:r>
              <a:rPr lang="en-IN" dirty="0"/>
              <a:t>:</a:t>
            </a:r>
          </a:p>
          <a:p>
            <a:r>
              <a:rPr lang="en-IN" dirty="0"/>
              <a:t>3.Consider the “The parts being sold by the company are identified by a unique part number. In addition, a part name, their price, and quantity in stock are recorded.”</a:t>
            </a:r>
          </a:p>
          <a:p>
            <a:endParaRPr lang="en" dirty="0"/>
          </a:p>
          <a:p>
            <a:endParaRPr lang="en" dirty="0"/>
          </a:p>
          <a:p>
            <a:endParaRPr lang="en-IN" dirty="0"/>
          </a:p>
        </p:txBody>
      </p:sp>
      <p:sp>
        <p:nvSpPr>
          <p:cNvPr id="3" name="Content Placeholder 2">
            <a:extLst>
              <a:ext uri="{FF2B5EF4-FFF2-40B4-BE49-F238E27FC236}">
                <a16:creationId xmlns:a16="http://schemas.microsoft.com/office/drawing/2014/main" id="{AF8A3C86-0384-4DBA-9523-F3644B96ED34}"/>
              </a:ext>
            </a:extLst>
          </p:cNvPr>
          <p:cNvSpPr>
            <a:spLocks noGrp="1"/>
          </p:cNvSpPr>
          <p:nvPr>
            <p:ph sz="quarter" idx="10"/>
          </p:nvPr>
        </p:nvSpPr>
        <p:spPr>
          <a:xfrm>
            <a:off x="406400" y="495299"/>
            <a:ext cx="4496340" cy="685799"/>
          </a:xfrm>
        </p:spPr>
        <p:txBody>
          <a:bodyPr/>
          <a:lstStyle/>
          <a:p>
            <a:r>
              <a:rPr lang="en-IN" dirty="0">
                <a:solidFill>
                  <a:srgbClr val="7030A0"/>
                </a:solidFill>
              </a:rPr>
              <a:t>Solution</a:t>
            </a:r>
          </a:p>
          <a:p>
            <a:endParaRPr lang="en-IN" dirty="0"/>
          </a:p>
        </p:txBody>
      </p:sp>
      <p:pic>
        <p:nvPicPr>
          <p:cNvPr id="7" name="Picture 6">
            <a:extLst>
              <a:ext uri="{FF2B5EF4-FFF2-40B4-BE49-F238E27FC236}">
                <a16:creationId xmlns:a16="http://schemas.microsoft.com/office/drawing/2014/main" id="{CDBF0813-AD34-41D0-BDD5-9D47042B42D5}"/>
              </a:ext>
            </a:extLst>
          </p:cNvPr>
          <p:cNvPicPr>
            <a:picLocks noChangeAspect="1"/>
          </p:cNvPicPr>
          <p:nvPr/>
        </p:nvPicPr>
        <p:blipFill>
          <a:blip r:embed="rId2"/>
          <a:stretch>
            <a:fillRect/>
          </a:stretch>
        </p:blipFill>
        <p:spPr>
          <a:xfrm>
            <a:off x="6229350" y="977681"/>
            <a:ext cx="5838825" cy="2905125"/>
          </a:xfrm>
          <a:prstGeom prst="rect">
            <a:avLst/>
          </a:prstGeom>
        </p:spPr>
      </p:pic>
      <p:pic>
        <p:nvPicPr>
          <p:cNvPr id="10" name="Picture 9">
            <a:extLst>
              <a:ext uri="{FF2B5EF4-FFF2-40B4-BE49-F238E27FC236}">
                <a16:creationId xmlns:a16="http://schemas.microsoft.com/office/drawing/2014/main" id="{E1F9F042-C9B0-4208-978B-DBA95536B2F2}"/>
              </a:ext>
            </a:extLst>
          </p:cNvPr>
          <p:cNvPicPr>
            <a:picLocks noChangeAspect="1"/>
          </p:cNvPicPr>
          <p:nvPr/>
        </p:nvPicPr>
        <p:blipFill>
          <a:blip r:embed="rId3"/>
          <a:stretch>
            <a:fillRect/>
          </a:stretch>
        </p:blipFill>
        <p:spPr>
          <a:xfrm>
            <a:off x="6748462" y="4095749"/>
            <a:ext cx="4462463" cy="2113207"/>
          </a:xfrm>
          <a:prstGeom prst="rect">
            <a:avLst/>
          </a:prstGeom>
        </p:spPr>
      </p:pic>
    </p:spTree>
    <p:extLst>
      <p:ext uri="{BB962C8B-B14F-4D97-AF65-F5344CB8AC3E}">
        <p14:creationId xmlns:p14="http://schemas.microsoft.com/office/powerpoint/2010/main" val="402601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E60032-2F18-464E-BF1A-894F3BB29A4D}"/>
              </a:ext>
            </a:extLst>
          </p:cNvPr>
          <p:cNvSpPr>
            <a:spLocks noGrp="1"/>
          </p:cNvSpPr>
          <p:nvPr>
            <p:ph idx="1"/>
          </p:nvPr>
        </p:nvSpPr>
        <p:spPr>
          <a:xfrm>
            <a:off x="149462" y="1110777"/>
            <a:ext cx="4355863" cy="2994498"/>
          </a:xfrm>
        </p:spPr>
        <p:txBody>
          <a:bodyPr>
            <a:normAutofit fontScale="85000" lnSpcReduction="10000"/>
          </a:bodyPr>
          <a:lstStyle/>
          <a:p>
            <a:endParaRPr lang="en-IN" dirty="0"/>
          </a:p>
          <a:p>
            <a:r>
              <a:rPr lang="en-IN" dirty="0">
                <a:solidFill>
                  <a:srgbClr val="FF0000"/>
                </a:solidFill>
              </a:rPr>
              <a:t>Step 6 </a:t>
            </a:r>
            <a:r>
              <a:rPr lang="en-IN" dirty="0"/>
              <a:t>:</a:t>
            </a:r>
          </a:p>
          <a:p>
            <a:r>
              <a:rPr lang="en-IN" dirty="0"/>
              <a:t>4. consider the “Orders placed by customers are taken by employees and are given a unique order number. Each order may contain certain quantities of one or more parts and their received date as well as a shipped date is recorded.” </a:t>
            </a:r>
          </a:p>
        </p:txBody>
      </p:sp>
      <p:sp>
        <p:nvSpPr>
          <p:cNvPr id="3" name="Content Placeholder 2">
            <a:extLst>
              <a:ext uri="{FF2B5EF4-FFF2-40B4-BE49-F238E27FC236}">
                <a16:creationId xmlns:a16="http://schemas.microsoft.com/office/drawing/2014/main" id="{0960B475-7278-4CFB-B351-077B5AD0B215}"/>
              </a:ext>
            </a:extLst>
          </p:cNvPr>
          <p:cNvSpPr>
            <a:spLocks noGrp="1"/>
          </p:cNvSpPr>
          <p:nvPr>
            <p:ph sz="quarter" idx="10"/>
          </p:nvPr>
        </p:nvSpPr>
        <p:spPr/>
        <p:txBody>
          <a:bodyPr/>
          <a:lstStyle/>
          <a:p>
            <a:r>
              <a:rPr lang="en-IN" dirty="0">
                <a:solidFill>
                  <a:srgbClr val="7030A0"/>
                </a:solidFill>
              </a:rPr>
              <a:t>Solution</a:t>
            </a:r>
          </a:p>
        </p:txBody>
      </p:sp>
      <p:pic>
        <p:nvPicPr>
          <p:cNvPr id="6" name="Picture 5">
            <a:extLst>
              <a:ext uri="{FF2B5EF4-FFF2-40B4-BE49-F238E27FC236}">
                <a16:creationId xmlns:a16="http://schemas.microsoft.com/office/drawing/2014/main" id="{FB04C2D4-4C3B-48BB-8564-3579AD0B0543}"/>
              </a:ext>
            </a:extLst>
          </p:cNvPr>
          <p:cNvPicPr>
            <a:picLocks noChangeAspect="1"/>
          </p:cNvPicPr>
          <p:nvPr/>
        </p:nvPicPr>
        <p:blipFill>
          <a:blip r:embed="rId2"/>
          <a:stretch>
            <a:fillRect/>
          </a:stretch>
        </p:blipFill>
        <p:spPr>
          <a:xfrm>
            <a:off x="406400" y="4059324"/>
            <a:ext cx="3409950" cy="1951747"/>
          </a:xfrm>
          <a:prstGeom prst="rect">
            <a:avLst/>
          </a:prstGeom>
        </p:spPr>
      </p:pic>
      <p:pic>
        <p:nvPicPr>
          <p:cNvPr id="8" name="Picture 7">
            <a:extLst>
              <a:ext uri="{FF2B5EF4-FFF2-40B4-BE49-F238E27FC236}">
                <a16:creationId xmlns:a16="http://schemas.microsoft.com/office/drawing/2014/main" id="{FE3E849C-35D4-49C9-977C-9D07FA0B3C4A}"/>
              </a:ext>
            </a:extLst>
          </p:cNvPr>
          <p:cNvPicPr>
            <a:picLocks noChangeAspect="1"/>
          </p:cNvPicPr>
          <p:nvPr/>
        </p:nvPicPr>
        <p:blipFill>
          <a:blip r:embed="rId3"/>
          <a:stretch>
            <a:fillRect/>
          </a:stretch>
        </p:blipFill>
        <p:spPr>
          <a:xfrm>
            <a:off x="4371975" y="1803575"/>
            <a:ext cx="7210425" cy="4530549"/>
          </a:xfrm>
          <a:prstGeom prst="rect">
            <a:avLst/>
          </a:prstGeom>
        </p:spPr>
      </p:pic>
      <p:sp>
        <p:nvSpPr>
          <p:cNvPr id="10" name="TextBox 9">
            <a:extLst>
              <a:ext uri="{FF2B5EF4-FFF2-40B4-BE49-F238E27FC236}">
                <a16:creationId xmlns:a16="http://schemas.microsoft.com/office/drawing/2014/main" id="{9B2D6B36-2940-4C9B-B73A-8DF680E28541}"/>
              </a:ext>
            </a:extLst>
          </p:cNvPr>
          <p:cNvSpPr txBox="1"/>
          <p:nvPr/>
        </p:nvSpPr>
        <p:spPr>
          <a:xfrm>
            <a:off x="4371975" y="1514475"/>
            <a:ext cx="7515225" cy="381000"/>
          </a:xfrm>
          <a:prstGeom prst="rect">
            <a:avLst/>
          </a:prstGeom>
          <a:noFill/>
        </p:spPr>
        <p:txBody>
          <a:bodyPr wrap="square" rtlCol="0">
            <a:spAutoFit/>
          </a:bodyPr>
          <a:lstStyle/>
          <a:p>
            <a:r>
              <a:rPr lang="en-IN" dirty="0"/>
              <a:t>BR 1 employee serves only one customer at a time</a:t>
            </a:r>
            <a:endParaRPr lang="en-US" dirty="0"/>
          </a:p>
        </p:txBody>
      </p:sp>
      <p:sp>
        <p:nvSpPr>
          <p:cNvPr id="11" name="TextBox 10">
            <a:extLst>
              <a:ext uri="{FF2B5EF4-FFF2-40B4-BE49-F238E27FC236}">
                <a16:creationId xmlns:a16="http://schemas.microsoft.com/office/drawing/2014/main" id="{F05294AB-5BC7-49B2-ADB5-D770B4DD3CE6}"/>
              </a:ext>
            </a:extLst>
          </p:cNvPr>
          <p:cNvSpPr txBox="1"/>
          <p:nvPr/>
        </p:nvSpPr>
        <p:spPr>
          <a:xfrm>
            <a:off x="676276" y="6116917"/>
            <a:ext cx="7053262" cy="369332"/>
          </a:xfrm>
          <a:prstGeom prst="rect">
            <a:avLst/>
          </a:prstGeom>
          <a:noFill/>
        </p:spPr>
        <p:txBody>
          <a:bodyPr wrap="square" rtlCol="0">
            <a:spAutoFit/>
          </a:bodyPr>
          <a:lstStyle/>
          <a:p>
            <a:r>
              <a:rPr lang="en-IN" b="1" dirty="0">
                <a:solidFill>
                  <a:srgbClr val="FF0000"/>
                </a:solidFill>
              </a:rPr>
              <a:t>What if BR  is 1 employee can server more than 1 customer at a time ?</a:t>
            </a:r>
            <a:endParaRPr lang="en-US" b="1" dirty="0">
              <a:solidFill>
                <a:srgbClr val="FF0000"/>
              </a:solidFill>
            </a:endParaRPr>
          </a:p>
        </p:txBody>
      </p:sp>
    </p:spTree>
    <p:extLst>
      <p:ext uri="{BB962C8B-B14F-4D97-AF65-F5344CB8AC3E}">
        <p14:creationId xmlns:p14="http://schemas.microsoft.com/office/powerpoint/2010/main" val="173553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88444A-10BF-42DB-B42B-1B09608D95B3}"/>
              </a:ext>
            </a:extLst>
          </p:cNvPr>
          <p:cNvSpPr>
            <a:spLocks noGrp="1"/>
          </p:cNvSpPr>
          <p:nvPr>
            <p:ph idx="1"/>
          </p:nvPr>
        </p:nvSpPr>
        <p:spPr/>
        <p:txBody>
          <a:bodyPr>
            <a:normAutofit lnSpcReduction="10000"/>
          </a:bodyPr>
          <a:lstStyle/>
          <a:p>
            <a:r>
              <a:rPr lang="en-US" dirty="0"/>
              <a:t>UPS prides itself on having up-to-date information on the processing and current location of each shipped item. To do this, UPS relies on a company-wide information system. Shipped items are the heart of the UPS product tracking information system. Shipped items can be characterized by item number (unique), weight, dimensions, insurance amount, destination, and final delivery date. Shipped items are received into the UPS system at a single retail center. Retail centers are characterized by their type, </a:t>
            </a:r>
            <a:r>
              <a:rPr lang="en-US" dirty="0" err="1"/>
              <a:t>uniqueID</a:t>
            </a:r>
            <a:r>
              <a:rPr lang="en-US" dirty="0"/>
              <a:t>, and address. Shipped items make their way to their destination via one or more standard UPS transportation events (i.e., flights, truck deliveries). These transportation events are characterized by a unique </a:t>
            </a:r>
            <a:r>
              <a:rPr lang="en-US" dirty="0" err="1"/>
              <a:t>scheduleNumber</a:t>
            </a:r>
            <a:r>
              <a:rPr lang="en-US" dirty="0"/>
              <a:t>, a type (</a:t>
            </a:r>
            <a:r>
              <a:rPr lang="en-US" dirty="0" err="1"/>
              <a:t>e.g</a:t>
            </a:r>
            <a:r>
              <a:rPr lang="en-US" dirty="0"/>
              <a:t>, flight, truck), and a </a:t>
            </a:r>
            <a:r>
              <a:rPr lang="en-US" dirty="0" err="1"/>
              <a:t>deliveryRoute</a:t>
            </a:r>
            <a:r>
              <a:rPr lang="en-US" dirty="0"/>
              <a:t>. Please create an Entity Relationship diagram that captures this information about the UPS system. Be certain to indicate identifiers and cardinality constraints.</a:t>
            </a:r>
          </a:p>
        </p:txBody>
      </p:sp>
      <p:sp>
        <p:nvSpPr>
          <p:cNvPr id="3" name="Content Placeholder 2">
            <a:extLst>
              <a:ext uri="{FF2B5EF4-FFF2-40B4-BE49-F238E27FC236}">
                <a16:creationId xmlns:a16="http://schemas.microsoft.com/office/drawing/2014/main" id="{025A1672-2143-48AE-84A2-BD3BA7CC40B4}"/>
              </a:ext>
            </a:extLst>
          </p:cNvPr>
          <p:cNvSpPr>
            <a:spLocks noGrp="1"/>
          </p:cNvSpPr>
          <p:nvPr>
            <p:ph sz="quarter" idx="10"/>
          </p:nvPr>
        </p:nvSpPr>
        <p:spPr/>
        <p:txBody>
          <a:bodyPr/>
          <a:lstStyle/>
          <a:p>
            <a:r>
              <a:rPr lang="en-IN" dirty="0">
                <a:solidFill>
                  <a:srgbClr val="7030A0"/>
                </a:solidFill>
              </a:rPr>
              <a:t>Example 2</a:t>
            </a:r>
            <a:endParaRPr lang="en-US" dirty="0">
              <a:solidFill>
                <a:srgbClr val="7030A0"/>
              </a:solidFil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BDC5567-C47F-4EC5-91AF-C27F6340AE26}"/>
                  </a:ext>
                </a:extLst>
              </p14:cNvPr>
              <p14:cNvContentPartPr/>
              <p14:nvPr/>
            </p14:nvContentPartPr>
            <p14:xfrm>
              <a:off x="4133955" y="1963755"/>
              <a:ext cx="1723320" cy="65160"/>
            </p14:xfrm>
          </p:contentPart>
        </mc:Choice>
        <mc:Fallback xmlns="">
          <p:pic>
            <p:nvPicPr>
              <p:cNvPr id="4" name="Ink 3">
                <a:extLst>
                  <a:ext uri="{FF2B5EF4-FFF2-40B4-BE49-F238E27FC236}">
                    <a16:creationId xmlns:a16="http://schemas.microsoft.com/office/drawing/2014/main" id="{8BDC5567-C47F-4EC5-91AF-C27F6340AE26}"/>
                  </a:ext>
                </a:extLst>
              </p:cNvPr>
              <p:cNvPicPr/>
              <p:nvPr/>
            </p:nvPicPr>
            <p:blipFill>
              <a:blip r:embed="rId3"/>
              <a:stretch>
                <a:fillRect/>
              </a:stretch>
            </p:blipFill>
            <p:spPr>
              <a:xfrm>
                <a:off x="4079955" y="1855755"/>
                <a:ext cx="183096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1F81B1A-62FE-4833-8379-F18E7E42C5E0}"/>
                  </a:ext>
                </a:extLst>
              </p14:cNvPr>
              <p14:cNvContentPartPr/>
              <p14:nvPr/>
            </p14:nvContentPartPr>
            <p14:xfrm>
              <a:off x="3495675" y="3581235"/>
              <a:ext cx="1841400" cy="210240"/>
            </p14:xfrm>
          </p:contentPart>
        </mc:Choice>
        <mc:Fallback xmlns="">
          <p:pic>
            <p:nvPicPr>
              <p:cNvPr id="5" name="Ink 4">
                <a:extLst>
                  <a:ext uri="{FF2B5EF4-FFF2-40B4-BE49-F238E27FC236}">
                    <a16:creationId xmlns:a16="http://schemas.microsoft.com/office/drawing/2014/main" id="{51F81B1A-62FE-4833-8379-F18E7E42C5E0}"/>
                  </a:ext>
                </a:extLst>
              </p:cNvPr>
              <p:cNvPicPr/>
              <p:nvPr/>
            </p:nvPicPr>
            <p:blipFill>
              <a:blip r:embed="rId5"/>
              <a:stretch>
                <a:fillRect/>
              </a:stretch>
            </p:blipFill>
            <p:spPr>
              <a:xfrm>
                <a:off x="3441675" y="3473235"/>
                <a:ext cx="194904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9D3ECED3-6ED6-4BF6-A86E-AB7A5B303035}"/>
                  </a:ext>
                </a:extLst>
              </p14:cNvPr>
              <p14:cNvContentPartPr/>
              <p14:nvPr/>
            </p14:nvContentPartPr>
            <p14:xfrm>
              <a:off x="1818795" y="4627755"/>
              <a:ext cx="2675880" cy="77760"/>
            </p14:xfrm>
          </p:contentPart>
        </mc:Choice>
        <mc:Fallback xmlns="">
          <p:pic>
            <p:nvPicPr>
              <p:cNvPr id="6" name="Ink 5">
                <a:extLst>
                  <a:ext uri="{FF2B5EF4-FFF2-40B4-BE49-F238E27FC236}">
                    <a16:creationId xmlns:a16="http://schemas.microsoft.com/office/drawing/2014/main" id="{9D3ECED3-6ED6-4BF6-A86E-AB7A5B303035}"/>
                  </a:ext>
                </a:extLst>
              </p:cNvPr>
              <p:cNvPicPr/>
              <p:nvPr/>
            </p:nvPicPr>
            <p:blipFill>
              <a:blip r:embed="rId7"/>
              <a:stretch>
                <a:fillRect/>
              </a:stretch>
            </p:blipFill>
            <p:spPr>
              <a:xfrm>
                <a:off x="1765155" y="4520115"/>
                <a:ext cx="27835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078052A-E021-47F1-AF42-C68C62C238A2}"/>
                  </a:ext>
                </a:extLst>
              </p14:cNvPr>
              <p14:cNvContentPartPr/>
              <p14:nvPr/>
            </p14:nvContentPartPr>
            <p14:xfrm>
              <a:off x="4209915" y="1933155"/>
              <a:ext cx="360" cy="360"/>
            </p14:xfrm>
          </p:contentPart>
        </mc:Choice>
        <mc:Fallback xmlns="">
          <p:pic>
            <p:nvPicPr>
              <p:cNvPr id="7" name="Ink 6">
                <a:extLst>
                  <a:ext uri="{FF2B5EF4-FFF2-40B4-BE49-F238E27FC236}">
                    <a16:creationId xmlns:a16="http://schemas.microsoft.com/office/drawing/2014/main" id="{E078052A-E021-47F1-AF42-C68C62C238A2}"/>
                  </a:ext>
                </a:extLst>
              </p:cNvPr>
              <p:cNvPicPr/>
              <p:nvPr/>
            </p:nvPicPr>
            <p:blipFill>
              <a:blip r:embed="rId9"/>
              <a:stretch>
                <a:fillRect/>
              </a:stretch>
            </p:blipFill>
            <p:spPr>
              <a:xfrm>
                <a:off x="4156275" y="182515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22E4DCFC-2595-4107-A677-84C31F41907E}"/>
                  </a:ext>
                </a:extLst>
              </p14:cNvPr>
              <p14:cNvContentPartPr/>
              <p14:nvPr/>
            </p14:nvContentPartPr>
            <p14:xfrm>
              <a:off x="4209915" y="1933155"/>
              <a:ext cx="360" cy="360"/>
            </p14:xfrm>
          </p:contentPart>
        </mc:Choice>
        <mc:Fallback xmlns="">
          <p:pic>
            <p:nvPicPr>
              <p:cNvPr id="8" name="Ink 7">
                <a:extLst>
                  <a:ext uri="{FF2B5EF4-FFF2-40B4-BE49-F238E27FC236}">
                    <a16:creationId xmlns:a16="http://schemas.microsoft.com/office/drawing/2014/main" id="{22E4DCFC-2595-4107-A677-84C31F41907E}"/>
                  </a:ext>
                </a:extLst>
              </p:cNvPr>
              <p:cNvPicPr/>
              <p:nvPr/>
            </p:nvPicPr>
            <p:blipFill>
              <a:blip r:embed="rId9"/>
              <a:stretch>
                <a:fillRect/>
              </a:stretch>
            </p:blipFill>
            <p:spPr>
              <a:xfrm>
                <a:off x="4156275" y="182515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1FCA1956-3AF7-4A64-BAF1-D2DF7398FFE8}"/>
                  </a:ext>
                </a:extLst>
              </p14:cNvPr>
              <p14:cNvContentPartPr/>
              <p14:nvPr/>
            </p14:nvContentPartPr>
            <p14:xfrm>
              <a:off x="3628875" y="2209635"/>
              <a:ext cx="360" cy="360"/>
            </p14:xfrm>
          </p:contentPart>
        </mc:Choice>
        <mc:Fallback xmlns="">
          <p:pic>
            <p:nvPicPr>
              <p:cNvPr id="9" name="Ink 8">
                <a:extLst>
                  <a:ext uri="{FF2B5EF4-FFF2-40B4-BE49-F238E27FC236}">
                    <a16:creationId xmlns:a16="http://schemas.microsoft.com/office/drawing/2014/main" id="{1FCA1956-3AF7-4A64-BAF1-D2DF7398FFE8}"/>
                  </a:ext>
                </a:extLst>
              </p:cNvPr>
              <p:cNvPicPr/>
              <p:nvPr/>
            </p:nvPicPr>
            <p:blipFill>
              <a:blip r:embed="rId9"/>
              <a:stretch>
                <a:fillRect/>
              </a:stretch>
            </p:blipFill>
            <p:spPr>
              <a:xfrm>
                <a:off x="3575235" y="2101635"/>
                <a:ext cx="108000" cy="216000"/>
              </a:xfrm>
              <a:prstGeom prst="rect">
                <a:avLst/>
              </a:prstGeom>
            </p:spPr>
          </p:pic>
        </mc:Fallback>
      </mc:AlternateContent>
    </p:spTree>
    <p:extLst>
      <p:ext uri="{BB962C8B-B14F-4D97-AF65-F5344CB8AC3E}">
        <p14:creationId xmlns:p14="http://schemas.microsoft.com/office/powerpoint/2010/main" val="65154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DAD4A8-87B8-4656-94A0-5A1B9D6499E0}"/>
              </a:ext>
            </a:extLst>
          </p:cNvPr>
          <p:cNvSpPr>
            <a:spLocks noGrp="1"/>
          </p:cNvSpPr>
          <p:nvPr>
            <p:ph sz="quarter" idx="10"/>
          </p:nvPr>
        </p:nvSpPr>
        <p:spPr/>
        <p:txBody>
          <a:bodyPr/>
          <a:lstStyle/>
          <a:p>
            <a:r>
              <a:rPr lang="en-IN" sz="3200" dirty="0">
                <a:solidFill>
                  <a:srgbClr val="7030A0"/>
                </a:solidFill>
              </a:rPr>
              <a:t>Solution</a:t>
            </a:r>
            <a:r>
              <a:rPr lang="en-IN" dirty="0"/>
              <a:t> </a:t>
            </a:r>
            <a:endParaRPr lang="en-US" dirty="0"/>
          </a:p>
        </p:txBody>
      </p:sp>
      <p:pic>
        <p:nvPicPr>
          <p:cNvPr id="5" name="Picture 4">
            <a:extLst>
              <a:ext uri="{FF2B5EF4-FFF2-40B4-BE49-F238E27FC236}">
                <a16:creationId xmlns:a16="http://schemas.microsoft.com/office/drawing/2014/main" id="{11DF76F4-FCCB-448B-B5A0-9E58B7820EDE}"/>
              </a:ext>
            </a:extLst>
          </p:cNvPr>
          <p:cNvPicPr>
            <a:picLocks noChangeAspect="1"/>
          </p:cNvPicPr>
          <p:nvPr/>
        </p:nvPicPr>
        <p:blipFill>
          <a:blip r:embed="rId2"/>
          <a:stretch>
            <a:fillRect/>
          </a:stretch>
        </p:blipFill>
        <p:spPr>
          <a:xfrm>
            <a:off x="2006599" y="1654958"/>
            <a:ext cx="7747001" cy="4645829"/>
          </a:xfrm>
          <a:prstGeom prst="rect">
            <a:avLst/>
          </a:prstGeom>
        </p:spPr>
      </p:pic>
    </p:spTree>
    <p:extLst>
      <p:ext uri="{BB962C8B-B14F-4D97-AF65-F5344CB8AC3E}">
        <p14:creationId xmlns:p14="http://schemas.microsoft.com/office/powerpoint/2010/main" val="27761343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28BE46-86C3-498C-BDF2-19E3BE039867}"/>
              </a:ext>
            </a:extLst>
          </p:cNvPr>
          <p:cNvSpPr>
            <a:spLocks noGrp="1"/>
          </p:cNvSpPr>
          <p:nvPr>
            <p:ph idx="1"/>
          </p:nvPr>
        </p:nvSpPr>
        <p:spPr/>
        <p:txBody>
          <a:bodyPr/>
          <a:lstStyle/>
          <a:p>
            <a:r>
              <a:rPr lang="en-US" dirty="0">
                <a:effectLst/>
                <a:latin typeface="Arial" panose="020B0604020202020204" pitchFamily="34" charset="0"/>
                <a:ea typeface="Times New Roman" panose="02020603050405020304" pitchFamily="18" charset="0"/>
              </a:rPr>
              <a:t>A database is being constructed to keep track of the teams and games of a sports league. A team has a number of players, not all of whom participate in each game.</a:t>
            </a:r>
            <a:endParaRPr lang="en-US" dirty="0">
              <a:effectLst/>
              <a:latin typeface="Times New Roman" panose="02020603050405020304" pitchFamily="18" charset="0"/>
              <a:ea typeface="Times New Roman" panose="02020603050405020304" pitchFamily="18" charset="0"/>
            </a:endParaRPr>
          </a:p>
          <a:p>
            <a:r>
              <a:rPr lang="en-US" dirty="0">
                <a:effectLst/>
                <a:latin typeface="Arial" panose="020B0604020202020204" pitchFamily="34" charset="0"/>
                <a:ea typeface="Times New Roman" panose="02020603050405020304" pitchFamily="18" charset="0"/>
              </a:rPr>
              <a:t>It is desired to keep track of the players participating in each game for each team, the positions they played in that game, and the result of the game. Try to design an ER schema diagram for this application, stating any assumptions you make.</a:t>
            </a:r>
          </a:p>
          <a:p>
            <a:r>
              <a:rPr lang="en-US" dirty="0">
                <a:effectLst/>
                <a:latin typeface="Arial" panose="020B0604020202020204" pitchFamily="34" charset="0"/>
                <a:ea typeface="Times New Roman" panose="02020603050405020304" pitchFamily="18" charset="0"/>
              </a:rPr>
              <a:t> Choose your favorite sport (soccer, football, baseball ...).</a:t>
            </a:r>
            <a:endParaRPr lang="en-US" dirty="0">
              <a:effectLst/>
              <a:latin typeface="Times New Roman" panose="02020603050405020304" pitchFamily="18" charset="0"/>
              <a:ea typeface="Times New Roman" panose="02020603050405020304" pitchFamily="18" charset="0"/>
            </a:endParaRPr>
          </a:p>
          <a:p>
            <a:endParaRPr lang="en-US" dirty="0"/>
          </a:p>
        </p:txBody>
      </p:sp>
      <p:sp>
        <p:nvSpPr>
          <p:cNvPr id="3" name="Content Placeholder 2">
            <a:extLst>
              <a:ext uri="{FF2B5EF4-FFF2-40B4-BE49-F238E27FC236}">
                <a16:creationId xmlns:a16="http://schemas.microsoft.com/office/drawing/2014/main" id="{C691688E-0B8A-4CAD-A789-E7273AF27211}"/>
              </a:ext>
            </a:extLst>
          </p:cNvPr>
          <p:cNvSpPr>
            <a:spLocks noGrp="1"/>
          </p:cNvSpPr>
          <p:nvPr>
            <p:ph sz="quarter" idx="10"/>
          </p:nvPr>
        </p:nvSpPr>
        <p:spPr/>
        <p:txBody>
          <a:bodyPr/>
          <a:lstStyle/>
          <a:p>
            <a:r>
              <a:rPr lang="en-IN" dirty="0">
                <a:solidFill>
                  <a:srgbClr val="7030A0"/>
                </a:solidFill>
              </a:rPr>
              <a:t>Problem </a:t>
            </a:r>
            <a:endParaRPr lang="en-US" dirty="0">
              <a:solidFill>
                <a:srgbClr val="7030A0"/>
              </a:solidFill>
            </a:endParaRPr>
          </a:p>
        </p:txBody>
      </p:sp>
    </p:spTree>
    <p:extLst>
      <p:ext uri="{BB962C8B-B14F-4D97-AF65-F5344CB8AC3E}">
        <p14:creationId xmlns:p14="http://schemas.microsoft.com/office/powerpoint/2010/main" val="678721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399" y="1550110"/>
            <a:ext cx="11241649" cy="4935477"/>
          </a:xfrm>
        </p:spPr>
        <p:txBody>
          <a:bodyPr>
            <a:normAutofit/>
          </a:bodyPr>
          <a:lstStyle/>
          <a:p>
            <a:pPr marL="457200" lvl="1" indent="0">
              <a:buNone/>
            </a:pPr>
            <a:r>
              <a:rPr lang="en-US" altLang="en-US" sz="2400" b="1" dirty="0">
                <a:solidFill>
                  <a:srgbClr val="FF0000"/>
                </a:solidFill>
              </a:rPr>
              <a:t>2. Conceptual design</a:t>
            </a:r>
          </a:p>
          <a:p>
            <a:endParaRPr lang="en-IN" dirty="0"/>
          </a:p>
        </p:txBody>
      </p:sp>
      <p:sp>
        <p:nvSpPr>
          <p:cNvPr id="3" name="Content Placeholder 2"/>
          <p:cNvSpPr>
            <a:spLocks noGrp="1"/>
          </p:cNvSpPr>
          <p:nvPr>
            <p:ph sz="quarter" idx="10"/>
          </p:nvPr>
        </p:nvSpPr>
        <p:spPr/>
        <p:txBody>
          <a:bodyPr/>
          <a:lstStyle/>
          <a:p>
            <a:r>
              <a:rPr lang="en-IN" dirty="0">
                <a:solidFill>
                  <a:srgbClr val="CC0066"/>
                </a:solidFill>
              </a:rPr>
              <a:t>Phases of Database Design</a:t>
            </a:r>
          </a:p>
          <a:p>
            <a:endParaRPr lang="en-IN" dirty="0"/>
          </a:p>
        </p:txBody>
      </p:sp>
      <p:sp>
        <p:nvSpPr>
          <p:cNvPr id="4" name="Rectangle 3"/>
          <p:cNvSpPr/>
          <p:nvPr/>
        </p:nvSpPr>
        <p:spPr>
          <a:xfrm>
            <a:off x="1130300" y="1905000"/>
            <a:ext cx="10071100" cy="4524315"/>
          </a:xfrm>
          <a:prstGeom prst="rect">
            <a:avLst/>
          </a:prstGeom>
        </p:spPr>
        <p:txBody>
          <a:bodyPr wrap="square">
            <a:spAutoFit/>
          </a:bodyPr>
          <a:lstStyle/>
          <a:p>
            <a:endParaRPr lang="en-IN" sz="2400" dirty="0"/>
          </a:p>
          <a:p>
            <a:pPr marL="342900" indent="-342900">
              <a:buFont typeface="Arial" panose="020B0604020202020204" pitchFamily="34" charset="0"/>
              <a:buChar char="•"/>
            </a:pPr>
            <a:r>
              <a:rPr lang="en-IN" sz="2400" dirty="0">
                <a:solidFill>
                  <a:srgbClr val="7030A0"/>
                </a:solidFill>
              </a:rPr>
              <a:t>The result of this phase is an </a:t>
            </a:r>
            <a:r>
              <a:rPr lang="en-IN" sz="2400" dirty="0">
                <a:solidFill>
                  <a:srgbClr val="FF0000"/>
                </a:solidFill>
              </a:rPr>
              <a:t>Entity-Relationship (ER) diagram or UML class diagram. It is a high-level data model </a:t>
            </a:r>
            <a:r>
              <a:rPr lang="en-IN" sz="2400" dirty="0">
                <a:solidFill>
                  <a:srgbClr val="7030A0"/>
                </a:solidFill>
              </a:rPr>
              <a:t>of the specific application area. </a:t>
            </a:r>
          </a:p>
          <a:p>
            <a:endParaRPr lang="en-IN" sz="2400" dirty="0">
              <a:solidFill>
                <a:srgbClr val="7030A0"/>
              </a:solidFill>
            </a:endParaRPr>
          </a:p>
          <a:p>
            <a:pPr marL="342900" indent="-342900">
              <a:buFont typeface="Arial" panose="020B0604020202020204" pitchFamily="34" charset="0"/>
              <a:buChar char="•"/>
            </a:pPr>
            <a:r>
              <a:rPr lang="en-IN" sz="2400" dirty="0">
                <a:solidFill>
                  <a:srgbClr val="7030A0"/>
                </a:solidFill>
              </a:rPr>
              <a:t>It describes how different entities (objects, items) are related to each other. It also describes what attributes (features) each entity has. It includes the definitions of all the concepts (entities, attributes) of the application area.</a:t>
            </a:r>
          </a:p>
          <a:p>
            <a:endParaRPr lang="en-IN" sz="2400" dirty="0">
              <a:solidFill>
                <a:srgbClr val="7030A0"/>
              </a:solidFill>
            </a:endParaRPr>
          </a:p>
          <a:p>
            <a:pPr marL="342900" indent="-342900">
              <a:buFont typeface="Arial" panose="020B0604020202020204" pitchFamily="34" charset="0"/>
              <a:buChar char="•"/>
            </a:pPr>
            <a:r>
              <a:rPr lang="en-IN" sz="2400" dirty="0">
                <a:solidFill>
                  <a:srgbClr val="7030A0"/>
                </a:solidFill>
              </a:rPr>
              <a:t>During or after the conceptual schema design, the basic data model operations can be used to specify the high-level user operations identified during the functional analysis. This also serves to confirm that the conceptual schema meets all the identified functional requirements.</a:t>
            </a:r>
            <a:endParaRPr lang="en-IN" sz="2400" b="1" dirty="0">
              <a:solidFill>
                <a:srgbClr val="7030A0"/>
              </a:solidFill>
            </a:endParaRPr>
          </a:p>
        </p:txBody>
      </p:sp>
    </p:spTree>
    <p:extLst>
      <p:ext uri="{BB962C8B-B14F-4D97-AF65-F5344CB8AC3E}">
        <p14:creationId xmlns:p14="http://schemas.microsoft.com/office/powerpoint/2010/main" val="3280725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ED3477-4D2C-4F9F-B328-8F7B7253923C}"/>
              </a:ext>
            </a:extLst>
          </p:cNvPr>
          <p:cNvSpPr>
            <a:spLocks noGrp="1"/>
          </p:cNvSpPr>
          <p:nvPr>
            <p:ph sz="quarter" idx="10"/>
          </p:nvPr>
        </p:nvSpPr>
        <p:spPr/>
        <p:txBody>
          <a:bodyPr/>
          <a:lstStyle/>
          <a:p>
            <a:r>
              <a:rPr lang="en-IN" dirty="0">
                <a:solidFill>
                  <a:srgbClr val="7030A0"/>
                </a:solidFill>
              </a:rPr>
              <a:t>Solution</a:t>
            </a:r>
            <a:endParaRPr lang="en-US" dirty="0">
              <a:solidFill>
                <a:srgbClr val="7030A0"/>
              </a:solidFill>
            </a:endParaRPr>
          </a:p>
        </p:txBody>
      </p:sp>
      <p:pic>
        <p:nvPicPr>
          <p:cNvPr id="5" name="Picture 4">
            <a:extLst>
              <a:ext uri="{FF2B5EF4-FFF2-40B4-BE49-F238E27FC236}">
                <a16:creationId xmlns:a16="http://schemas.microsoft.com/office/drawing/2014/main" id="{FBE30392-77FB-401E-BD1A-A25349CC26F9}"/>
              </a:ext>
            </a:extLst>
          </p:cNvPr>
          <p:cNvPicPr>
            <a:picLocks noChangeAspect="1"/>
          </p:cNvPicPr>
          <p:nvPr/>
        </p:nvPicPr>
        <p:blipFill>
          <a:blip r:embed="rId2"/>
          <a:stretch>
            <a:fillRect/>
          </a:stretch>
        </p:blipFill>
        <p:spPr>
          <a:xfrm>
            <a:off x="1647825" y="1662112"/>
            <a:ext cx="8905875" cy="4710113"/>
          </a:xfrm>
          <a:prstGeom prst="rect">
            <a:avLst/>
          </a:prstGeom>
        </p:spPr>
      </p:pic>
      <p:sp>
        <p:nvSpPr>
          <p:cNvPr id="8" name="TextBox 7">
            <a:extLst>
              <a:ext uri="{FF2B5EF4-FFF2-40B4-BE49-F238E27FC236}">
                <a16:creationId xmlns:a16="http://schemas.microsoft.com/office/drawing/2014/main" id="{68F05397-E6FE-45E0-B093-837F87D13A3B}"/>
              </a:ext>
            </a:extLst>
          </p:cNvPr>
          <p:cNvSpPr txBox="1"/>
          <p:nvPr/>
        </p:nvSpPr>
        <p:spPr>
          <a:xfrm>
            <a:off x="2743200" y="493067"/>
            <a:ext cx="6096000" cy="461665"/>
          </a:xfrm>
          <a:prstGeom prst="rect">
            <a:avLst/>
          </a:prstGeom>
          <a:noFill/>
        </p:spPr>
        <p:txBody>
          <a:bodyPr wrap="square">
            <a:spAutoFit/>
          </a:bodyPr>
          <a:lstStyle/>
          <a:p>
            <a:r>
              <a:rPr lang="en-US" sz="2400" b="1" dirty="0">
                <a:effectLst/>
                <a:latin typeface="Arial" panose="020B0604020202020204" pitchFamily="34" charset="0"/>
                <a:ea typeface="Times New Roman" panose="02020603050405020304" pitchFamily="18" charset="0"/>
              </a:rPr>
              <a:t>For a baseball league</a:t>
            </a:r>
            <a:endParaRPr lang="en-US" sz="2400" b="1" dirty="0"/>
          </a:p>
        </p:txBody>
      </p:sp>
    </p:spTree>
    <p:extLst>
      <p:ext uri="{BB962C8B-B14F-4D97-AF65-F5344CB8AC3E}">
        <p14:creationId xmlns:p14="http://schemas.microsoft.com/office/powerpoint/2010/main" val="29171901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endParaRPr lang="en-IN" dirty="0">
              <a:solidFill>
                <a:srgbClr val="7030A0"/>
              </a:solidFill>
            </a:endParaRPr>
          </a:p>
          <a:p>
            <a:r>
              <a:rPr lang="en-IN" dirty="0">
                <a:solidFill>
                  <a:srgbClr val="7030A0"/>
                </a:solidFill>
              </a:rPr>
              <a:t>Example 2 design ER Model</a:t>
            </a:r>
          </a:p>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32" y="1426029"/>
            <a:ext cx="7821386" cy="4844142"/>
          </a:xfrm>
          <a:prstGeom prst="rect">
            <a:avLst/>
          </a:prstGeom>
        </p:spPr>
      </p:pic>
    </p:spTree>
    <p:extLst>
      <p:ext uri="{BB962C8B-B14F-4D97-AF65-F5344CB8AC3E}">
        <p14:creationId xmlns:p14="http://schemas.microsoft.com/office/powerpoint/2010/main" val="21859655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endParaRPr lang="en-IN" dirty="0">
              <a:solidFill>
                <a:srgbClr val="7030A0"/>
              </a:solidFill>
            </a:endParaRPr>
          </a:p>
          <a:p>
            <a:r>
              <a:rPr lang="en-IN" dirty="0">
                <a:solidFill>
                  <a:srgbClr val="7030A0"/>
                </a:solidFill>
              </a:rPr>
              <a:t>Example of CONSTRUCTION ER Model</a:t>
            </a:r>
          </a:p>
          <a:p>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47" y="1436914"/>
            <a:ext cx="5806099" cy="488924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6946" y="1436914"/>
            <a:ext cx="6244545" cy="4889241"/>
          </a:xfrm>
          <a:prstGeom prst="rect">
            <a:avLst/>
          </a:prstGeom>
        </p:spPr>
      </p:pic>
    </p:spTree>
    <p:extLst>
      <p:ext uri="{BB962C8B-B14F-4D97-AF65-F5344CB8AC3E}">
        <p14:creationId xmlns:p14="http://schemas.microsoft.com/office/powerpoint/2010/main" val="28605899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endParaRPr lang="en-IN" dirty="0">
              <a:solidFill>
                <a:srgbClr val="7030A0"/>
              </a:solidFill>
            </a:endParaRPr>
          </a:p>
          <a:p>
            <a:r>
              <a:rPr lang="en-IN" dirty="0">
                <a:solidFill>
                  <a:srgbClr val="7030A0"/>
                </a:solidFill>
              </a:rPr>
              <a:t>Example of CONSTRUCTION ER Model</a:t>
            </a:r>
          </a:p>
          <a:p>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4905"/>
            <a:ext cx="6409353" cy="4807015"/>
          </a:xfrm>
          <a:prstGeom prst="rect">
            <a:avLst/>
          </a:prstGeom>
        </p:spPr>
      </p:pic>
      <p:pic>
        <p:nvPicPr>
          <p:cNvPr id="5" name="Picture 4">
            <a:extLst>
              <a:ext uri="{FF2B5EF4-FFF2-40B4-BE49-F238E27FC236}">
                <a16:creationId xmlns:a16="http://schemas.microsoft.com/office/drawing/2014/main" id="{28464587-C336-4FBC-8326-4B3D43DDDD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975" y="1423791"/>
            <a:ext cx="5598367" cy="4889241"/>
          </a:xfrm>
          <a:prstGeom prst="rect">
            <a:avLst/>
          </a:prstGeom>
        </p:spPr>
      </p:pic>
    </p:spTree>
    <p:extLst>
      <p:ext uri="{BB962C8B-B14F-4D97-AF65-F5344CB8AC3E}">
        <p14:creationId xmlns:p14="http://schemas.microsoft.com/office/powerpoint/2010/main" val="12993463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endParaRPr lang="en-IN" dirty="0">
              <a:solidFill>
                <a:srgbClr val="7030A0"/>
              </a:solidFill>
            </a:endParaRPr>
          </a:p>
          <a:p>
            <a:r>
              <a:rPr lang="en-IN" dirty="0">
                <a:solidFill>
                  <a:srgbClr val="7030A0"/>
                </a:solidFill>
              </a:rPr>
              <a:t>Example of CONSTRUCTION ER Model</a:t>
            </a:r>
          </a:p>
          <a:p>
            <a:endParaRPr lang="en-IN" dirty="0"/>
          </a:p>
        </p:txBody>
      </p:sp>
      <p:pic>
        <p:nvPicPr>
          <p:cNvPr id="5" name="Picture 4">
            <a:extLst>
              <a:ext uri="{FF2B5EF4-FFF2-40B4-BE49-F238E27FC236}">
                <a16:creationId xmlns:a16="http://schemas.microsoft.com/office/drawing/2014/main" id="{582165FA-979F-490D-97CE-5AA4315E8271}"/>
              </a:ext>
            </a:extLst>
          </p:cNvPr>
          <p:cNvPicPr>
            <a:picLocks noChangeAspect="1"/>
          </p:cNvPicPr>
          <p:nvPr/>
        </p:nvPicPr>
        <p:blipFill>
          <a:blip r:embed="rId3"/>
          <a:stretch>
            <a:fillRect/>
          </a:stretch>
        </p:blipFill>
        <p:spPr>
          <a:xfrm>
            <a:off x="828676" y="1465100"/>
            <a:ext cx="10868024" cy="4943475"/>
          </a:xfrm>
          <a:prstGeom prst="rect">
            <a:avLst/>
          </a:prstGeom>
        </p:spPr>
      </p:pic>
    </p:spTree>
    <p:extLst>
      <p:ext uri="{BB962C8B-B14F-4D97-AF65-F5344CB8AC3E}">
        <p14:creationId xmlns:p14="http://schemas.microsoft.com/office/powerpoint/2010/main" val="10217221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69C5B1-88F3-41BF-A073-BCB2850B6635}"/>
              </a:ext>
            </a:extLst>
          </p:cNvPr>
          <p:cNvSpPr>
            <a:spLocks noGrp="1"/>
          </p:cNvSpPr>
          <p:nvPr>
            <p:ph idx="1"/>
          </p:nvPr>
        </p:nvSpPr>
        <p:spPr>
          <a:xfrm>
            <a:off x="406400" y="1493838"/>
            <a:ext cx="10756900" cy="4525963"/>
          </a:xfrm>
        </p:spPr>
        <p:txBody>
          <a:bodyPr>
            <a:normAutofit/>
          </a:bodyPr>
          <a:lstStyle/>
          <a:p>
            <a:r>
              <a:rPr lang="en-US" sz="1800" dirty="0">
                <a:effectLst/>
                <a:latin typeface="Calibri" panose="020F0502020204030204" pitchFamily="34" charset="0"/>
                <a:ea typeface="Times New Roman" panose="02020603050405020304" pitchFamily="18" charset="0"/>
                <a:cs typeface="Calibri" panose="020F0502020204030204" pitchFamily="34" charset="0"/>
              </a:rPr>
              <a:t>A friend is interested in keeping track of information about his album collection.  He is not concerned about whether or not the albums are CDs, tapes, LPs, etc. </a:t>
            </a:r>
          </a:p>
          <a:p>
            <a:endParaRPr lang="en-US" sz="1800" dirty="0">
              <a:latin typeface="Calibri" panose="020F0502020204030204" pitchFamily="34" charset="0"/>
              <a:ea typeface="Times New Roman" panose="02020603050405020304" pitchFamily="18" charset="0"/>
              <a:cs typeface="Calibri" panose="020F0502020204030204" pitchFamily="34" charset="0"/>
            </a:endParaRPr>
          </a:p>
          <a:p>
            <a:r>
              <a:rPr lang="en-US" sz="1800" dirty="0">
                <a:effectLst/>
                <a:latin typeface="Calibri" panose="020F0502020204030204" pitchFamily="34" charset="0"/>
                <a:ea typeface="Times New Roman" panose="02020603050405020304" pitchFamily="18" charset="0"/>
                <a:cs typeface="Calibri" panose="020F0502020204030204" pitchFamily="34" charset="0"/>
              </a:rPr>
              <a:t> Also, assume that he does not have any compilation albums—that is, each album has songs from a single band. </a:t>
            </a:r>
          </a:p>
          <a:p>
            <a:endParaRPr lang="en-US" sz="1800" dirty="0">
              <a:latin typeface="Calibri" panose="020F0502020204030204" pitchFamily="34" charset="0"/>
              <a:ea typeface="Times New Roman" panose="02020603050405020304" pitchFamily="18" charset="0"/>
              <a:cs typeface="Calibri" panose="020F0502020204030204" pitchFamily="34" charset="0"/>
            </a:endParaRPr>
          </a:p>
          <a:p>
            <a:r>
              <a:rPr lang="en-US" sz="1800" dirty="0">
                <a:effectLst/>
                <a:latin typeface="Calibri" panose="020F0502020204030204" pitchFamily="34" charset="0"/>
                <a:ea typeface="Times New Roman" panose="02020603050405020304" pitchFamily="18" charset="0"/>
                <a:cs typeface="Calibri" panose="020F0502020204030204" pitchFamily="34" charset="0"/>
              </a:rPr>
              <a:t> For each album, he wants to store which band recorded the album, the title, the year, and the chronology (e.g. this is the 4th album for that band).  He also wants to store the songs, including title, length, track number, and writer(s). </a:t>
            </a:r>
          </a:p>
          <a:p>
            <a:endParaRPr lang="en-US" sz="1800" dirty="0">
              <a:latin typeface="Calibri" panose="020F0502020204030204" pitchFamily="34" charset="0"/>
              <a:ea typeface="Times New Roman" panose="02020603050405020304" pitchFamily="18" charset="0"/>
              <a:cs typeface="Calibri" panose="020F0502020204030204" pitchFamily="34" charset="0"/>
            </a:endParaRPr>
          </a:p>
          <a:p>
            <a:r>
              <a:rPr lang="en-US" sz="1800" dirty="0">
                <a:effectLst/>
                <a:latin typeface="Calibri" panose="020F0502020204030204" pitchFamily="34" charset="0"/>
                <a:ea typeface="Times New Roman" panose="02020603050405020304" pitchFamily="18" charset="0"/>
                <a:cs typeface="Calibri" panose="020F0502020204030204" pitchFamily="34" charset="0"/>
              </a:rPr>
              <a:t>Of course, if two bands record the same song, they might have different track numbers and lengths.  For each band (group or individual), he also wants to store the names of all of the band members. For each band member, he needs their first and last names, and country of origin.  </a:t>
            </a:r>
          </a:p>
          <a:p>
            <a:endParaRPr lang="en-US" sz="1800" dirty="0">
              <a:latin typeface="Calibri" panose="020F0502020204030204" pitchFamily="34" charset="0"/>
              <a:ea typeface="Times New Roman" panose="02020603050405020304" pitchFamily="18" charset="0"/>
              <a:cs typeface="Calibri" panose="020F0502020204030204" pitchFamily="34" charset="0"/>
            </a:endParaRPr>
          </a:p>
          <a:p>
            <a:r>
              <a:rPr lang="en-US" sz="1800" dirty="0">
                <a:effectLst/>
                <a:latin typeface="Calibri" panose="020F0502020204030204" pitchFamily="34" charset="0"/>
                <a:ea typeface="Times New Roman" panose="02020603050405020304" pitchFamily="18" charset="0"/>
                <a:cs typeface="Calibri" panose="020F0502020204030204" pitchFamily="34" charset="0"/>
              </a:rPr>
              <a:t>Consider both band members and songwriters as musicians.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endParaRPr lang="en-US" dirty="0"/>
          </a:p>
        </p:txBody>
      </p:sp>
      <p:sp>
        <p:nvSpPr>
          <p:cNvPr id="3" name="Content Placeholder 2">
            <a:extLst>
              <a:ext uri="{FF2B5EF4-FFF2-40B4-BE49-F238E27FC236}">
                <a16:creationId xmlns:a16="http://schemas.microsoft.com/office/drawing/2014/main" id="{BD2BDAD7-8513-436B-9966-033028AC89BB}"/>
              </a:ext>
            </a:extLst>
          </p:cNvPr>
          <p:cNvSpPr>
            <a:spLocks noGrp="1"/>
          </p:cNvSpPr>
          <p:nvPr>
            <p:ph sz="quarter" idx="10"/>
          </p:nvPr>
        </p:nvSpPr>
        <p:spPr/>
        <p:txBody>
          <a:bodyPr/>
          <a:lstStyle/>
          <a:p>
            <a:r>
              <a:rPr lang="en-IN" dirty="0"/>
              <a:t>Practice ER question</a:t>
            </a:r>
            <a:endParaRPr lang="en-US" dirty="0"/>
          </a:p>
        </p:txBody>
      </p:sp>
    </p:spTree>
    <p:extLst>
      <p:ext uri="{BB962C8B-B14F-4D97-AF65-F5344CB8AC3E}">
        <p14:creationId xmlns:p14="http://schemas.microsoft.com/office/powerpoint/2010/main" val="35125760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C275AF-5B81-4282-A95F-BB8E8BC9140D}"/>
              </a:ext>
            </a:extLst>
          </p:cNvPr>
          <p:cNvSpPr>
            <a:spLocks noGrp="1"/>
          </p:cNvSpPr>
          <p:nvPr>
            <p:ph sz="quarter" idx="10"/>
          </p:nvPr>
        </p:nvSpPr>
        <p:spPr/>
        <p:txBody>
          <a:bodyPr/>
          <a:lstStyle/>
          <a:p>
            <a:r>
              <a:rPr lang="en-IN" dirty="0"/>
              <a:t>Solution</a:t>
            </a:r>
            <a:endParaRPr lang="en-US" dirty="0"/>
          </a:p>
        </p:txBody>
      </p:sp>
      <p:pic>
        <p:nvPicPr>
          <p:cNvPr id="8" name="Content Placeholder 7">
            <a:extLst>
              <a:ext uri="{FF2B5EF4-FFF2-40B4-BE49-F238E27FC236}">
                <a16:creationId xmlns:a16="http://schemas.microsoft.com/office/drawing/2014/main" id="{C8E9E34D-F6A4-48C3-8AF5-BE0B36DB7F21}"/>
              </a:ext>
            </a:extLst>
          </p:cNvPr>
          <p:cNvPicPr>
            <a:picLocks noGrp="1" noChangeAspect="1"/>
          </p:cNvPicPr>
          <p:nvPr>
            <p:ph idx="1"/>
          </p:nvPr>
        </p:nvPicPr>
        <p:blipFill>
          <a:blip r:embed="rId2"/>
          <a:stretch>
            <a:fillRect/>
          </a:stretch>
        </p:blipFill>
        <p:spPr>
          <a:xfrm>
            <a:off x="1133023" y="1476375"/>
            <a:ext cx="10287452" cy="5007178"/>
          </a:xfrm>
        </p:spPr>
      </p:pic>
    </p:spTree>
    <p:extLst>
      <p:ext uri="{BB962C8B-B14F-4D97-AF65-F5344CB8AC3E}">
        <p14:creationId xmlns:p14="http://schemas.microsoft.com/office/powerpoint/2010/main" val="291407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DC99A6-0DF4-4BC6-8C7F-D6BB08F7E59C}"/>
              </a:ext>
            </a:extLst>
          </p:cNvPr>
          <p:cNvSpPr>
            <a:spLocks noGrp="1"/>
          </p:cNvSpPr>
          <p:nvPr>
            <p:ph sz="quarter" idx="10"/>
          </p:nvPr>
        </p:nvSpPr>
        <p:spPr>
          <a:xfrm>
            <a:off x="4073525" y="3295650"/>
            <a:ext cx="8432800" cy="1143000"/>
          </a:xfrm>
        </p:spPr>
        <p:txBody>
          <a:bodyPr>
            <a:normAutofit/>
          </a:bodyPr>
          <a:lstStyle/>
          <a:p>
            <a:r>
              <a:rPr lang="en-IN" sz="4800" dirty="0">
                <a:solidFill>
                  <a:srgbClr val="7030A0"/>
                </a:solidFill>
              </a:rPr>
              <a:t>EER  Design </a:t>
            </a:r>
            <a:endParaRPr lang="en-US" sz="4800" dirty="0">
              <a:solidFill>
                <a:srgbClr val="7030A0"/>
              </a:solidFill>
            </a:endParaRPr>
          </a:p>
        </p:txBody>
      </p:sp>
    </p:spTree>
    <p:extLst>
      <p:ext uri="{BB962C8B-B14F-4D97-AF65-F5344CB8AC3E}">
        <p14:creationId xmlns:p14="http://schemas.microsoft.com/office/powerpoint/2010/main" val="10344338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B628FD-3705-4733-BA8A-F8182880E1A1}"/>
              </a:ext>
            </a:extLst>
          </p:cNvPr>
          <p:cNvSpPr>
            <a:spLocks noGrp="1"/>
          </p:cNvSpPr>
          <p:nvPr>
            <p:ph idx="1"/>
          </p:nvPr>
        </p:nvSpPr>
        <p:spPr>
          <a:xfrm>
            <a:off x="406399" y="1493838"/>
            <a:ext cx="11299825" cy="4525963"/>
          </a:xfrm>
        </p:spPr>
        <p:txBody>
          <a:bodyPr>
            <a:normAutofit fontScale="92500"/>
          </a:bodyPr>
          <a:lstStyle/>
          <a:p>
            <a:pPr algn="l">
              <a:buFont typeface="Arial" panose="020B0604020202020204" pitchFamily="34" charset="0"/>
              <a:buChar char="•"/>
            </a:pPr>
            <a:r>
              <a:rPr lang="en-US" b="0" i="0" dirty="0">
                <a:solidFill>
                  <a:srgbClr val="000000"/>
                </a:solidFill>
                <a:effectLst/>
                <a:latin typeface="Verdana" panose="020B0604030504040204" pitchFamily="34" charset="0"/>
              </a:rPr>
              <a:t>EER is a high-level data model that incorporates the extensions to the original ER model.</a:t>
            </a:r>
            <a:br>
              <a:rPr lang="en-US" dirty="0"/>
            </a:br>
            <a:br>
              <a:rPr lang="en-US" dirty="0"/>
            </a:br>
            <a:r>
              <a:rPr lang="en-US" b="1" i="0" dirty="0">
                <a:solidFill>
                  <a:srgbClr val="000000"/>
                </a:solidFill>
                <a:effectLst/>
                <a:latin typeface="Verdana" panose="020B0604030504040204" pitchFamily="34" charset="0"/>
              </a:rPr>
              <a:t>It is a diagrammatic technique for displaying the following concepts</a:t>
            </a:r>
          </a:p>
          <a:p>
            <a:pPr algn="l">
              <a:buFont typeface="Arial" panose="020B0604020202020204" pitchFamily="34" charset="0"/>
              <a:buChar char="•"/>
            </a:pPr>
            <a:r>
              <a:rPr lang="en-US" b="1" i="0" u="none" strike="noStrike" dirty="0">
                <a:solidFill>
                  <a:srgbClr val="000000"/>
                </a:solidFill>
                <a:effectLst/>
                <a:highlight>
                  <a:srgbClr val="FFFF00"/>
                </a:highlight>
                <a:latin typeface="Verdana" panose="020B0604030504040204" pitchFamily="34" charset="0"/>
              </a:rPr>
              <a:t>Sub Class and Super Class</a:t>
            </a:r>
          </a:p>
          <a:p>
            <a:pPr algn="l">
              <a:buFont typeface="Arial" panose="020B0604020202020204" pitchFamily="34" charset="0"/>
              <a:buChar char="•"/>
            </a:pPr>
            <a:r>
              <a:rPr lang="en-US" b="1" i="0" u="none" strike="noStrike" dirty="0">
                <a:solidFill>
                  <a:srgbClr val="000000"/>
                </a:solidFill>
                <a:effectLst/>
                <a:highlight>
                  <a:srgbClr val="FFFF00"/>
                </a:highlight>
                <a:latin typeface="Verdana" panose="020B0604030504040204" pitchFamily="34" charset="0"/>
              </a:rPr>
              <a:t>Specialization and Generalization</a:t>
            </a:r>
          </a:p>
          <a:p>
            <a:pPr algn="l">
              <a:buFont typeface="Arial" panose="020B0604020202020204" pitchFamily="34" charset="0"/>
              <a:buChar char="•"/>
            </a:pPr>
            <a:r>
              <a:rPr lang="en-US" b="1" i="0" u="none" strike="noStrike" dirty="0">
                <a:solidFill>
                  <a:srgbClr val="000000"/>
                </a:solidFill>
                <a:effectLst/>
                <a:highlight>
                  <a:srgbClr val="FFFF00"/>
                </a:highlight>
                <a:latin typeface="Verdana" panose="020B0604030504040204" pitchFamily="34" charset="0"/>
              </a:rPr>
              <a:t>Union or Category</a:t>
            </a:r>
          </a:p>
          <a:p>
            <a:pPr algn="l">
              <a:buFont typeface="Arial" panose="020B0604020202020204" pitchFamily="34" charset="0"/>
              <a:buChar char="•"/>
            </a:pPr>
            <a:r>
              <a:rPr lang="en-US" b="1" i="0" u="none" strike="noStrike" dirty="0">
                <a:solidFill>
                  <a:srgbClr val="000000"/>
                </a:solidFill>
                <a:effectLst/>
                <a:highlight>
                  <a:srgbClr val="FFFF00"/>
                </a:highlight>
                <a:latin typeface="Verdana" panose="020B0604030504040204" pitchFamily="34" charset="0"/>
              </a:rPr>
              <a:t>Aggregation</a:t>
            </a:r>
          </a:p>
          <a:p>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These concepts are used when the comes in EER schema and </a:t>
            </a:r>
          </a:p>
          <a:p>
            <a:r>
              <a:rPr lang="en-US" b="0" i="0" dirty="0">
                <a:solidFill>
                  <a:srgbClr val="000000"/>
                </a:solidFill>
                <a:effectLst/>
                <a:latin typeface="Verdana" panose="020B0604030504040204" pitchFamily="34" charset="0"/>
              </a:rPr>
              <a:t>the resulting schema diagrams called as EER Diagrams.</a:t>
            </a:r>
            <a:endParaRPr lang="en-US" dirty="0"/>
          </a:p>
        </p:txBody>
      </p:sp>
      <p:sp>
        <p:nvSpPr>
          <p:cNvPr id="3" name="Content Placeholder 2">
            <a:extLst>
              <a:ext uri="{FF2B5EF4-FFF2-40B4-BE49-F238E27FC236}">
                <a16:creationId xmlns:a16="http://schemas.microsoft.com/office/drawing/2014/main" id="{88D4EC70-CEDC-4749-8A89-E581A09EA9B3}"/>
              </a:ext>
            </a:extLst>
          </p:cNvPr>
          <p:cNvSpPr>
            <a:spLocks noGrp="1"/>
          </p:cNvSpPr>
          <p:nvPr>
            <p:ph sz="quarter" idx="10"/>
          </p:nvPr>
        </p:nvSpPr>
        <p:spPr/>
        <p:txBody>
          <a:bodyPr/>
          <a:lstStyle/>
          <a:p>
            <a:r>
              <a:rPr lang="en-US" i="0" dirty="0">
                <a:solidFill>
                  <a:srgbClr val="000000"/>
                </a:solidFill>
                <a:effectLst/>
                <a:latin typeface="Verdana" panose="020B0604030504040204" pitchFamily="34" charset="0"/>
              </a:rPr>
              <a:t>EER Model</a:t>
            </a:r>
          </a:p>
          <a:p>
            <a:endParaRPr lang="en-US" dirty="0"/>
          </a:p>
        </p:txBody>
      </p:sp>
    </p:spTree>
    <p:extLst>
      <p:ext uri="{BB962C8B-B14F-4D97-AF65-F5344CB8AC3E}">
        <p14:creationId xmlns:p14="http://schemas.microsoft.com/office/powerpoint/2010/main" val="2851700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63171A-A509-422B-B2FE-B6F3B46CA771}"/>
              </a:ext>
            </a:extLst>
          </p:cNvPr>
          <p:cNvSpPr>
            <a:spLocks noGrp="1"/>
          </p:cNvSpPr>
          <p:nvPr>
            <p:ph idx="1"/>
          </p:nvPr>
        </p:nvSpPr>
        <p:spPr>
          <a:xfrm>
            <a:off x="406400" y="1493839"/>
            <a:ext cx="10972800" cy="3478212"/>
          </a:xfrm>
        </p:spPr>
        <p:txBody>
          <a:bodyPr>
            <a:normAutofit fontScale="85000" lnSpcReduction="20000"/>
          </a:bodyPr>
          <a:lstStyle/>
          <a:p>
            <a:pPr algn="l"/>
            <a:r>
              <a:rPr lang="en-US" b="0" i="0" dirty="0">
                <a:solidFill>
                  <a:srgbClr val="000000"/>
                </a:solidFill>
                <a:effectLst/>
                <a:latin typeface="Verdana" panose="020B0604030504040204" pitchFamily="34" charset="0"/>
              </a:rPr>
              <a:t>Features of EER Model</a:t>
            </a:r>
          </a:p>
          <a:p>
            <a:pPr algn="l"/>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EER creates a design more accurate to database schemas.</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It reflects the data properties and constraints more precisely.</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It includes all modeling concepts of the ER model.</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Diagrammatic technique helps for displaying the EER schema.</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It includes the concept of specialization and generalization.</a:t>
            </a:r>
          </a:p>
          <a:p>
            <a:pPr algn="l">
              <a:buFont typeface="Arial" panose="020B0604020202020204" pitchFamily="34" charset="0"/>
              <a:buChar char="•"/>
            </a:pPr>
            <a:r>
              <a:rPr lang="en-US" b="0" i="0" u="none" strike="noStrike" dirty="0">
                <a:solidFill>
                  <a:srgbClr val="000000"/>
                </a:solidFill>
                <a:effectLst/>
                <a:latin typeface="Verdana" panose="020B0604030504040204" pitchFamily="34" charset="0"/>
              </a:rPr>
              <a:t>It is used to represent a collection of objects that is union of objects of different of different entity types.</a:t>
            </a:r>
          </a:p>
          <a:p>
            <a:pPr marL="0" indent="0" algn="l"/>
            <a:endParaRPr lang="en-US" dirty="0">
              <a:solidFill>
                <a:srgbClr val="000000"/>
              </a:solidFill>
              <a:latin typeface="Verdana" panose="020B0604030504040204" pitchFamily="34" charset="0"/>
            </a:endParaRPr>
          </a:p>
          <a:p>
            <a:pPr marL="0" indent="0" algn="l"/>
            <a:r>
              <a:rPr lang="en-US" b="1" i="0" u="none" strike="noStrike" dirty="0">
                <a:solidFill>
                  <a:srgbClr val="FF0000"/>
                </a:solidFill>
                <a:effectLst/>
                <a:latin typeface="Verdana" panose="020B0604030504040204" pitchFamily="34" charset="0"/>
              </a:rPr>
              <a:t>So when do you use ER and EER?</a:t>
            </a:r>
          </a:p>
          <a:p>
            <a:endParaRPr lang="en-US" dirty="0"/>
          </a:p>
        </p:txBody>
      </p:sp>
      <p:sp>
        <p:nvSpPr>
          <p:cNvPr id="3" name="Content Placeholder 2">
            <a:extLst>
              <a:ext uri="{FF2B5EF4-FFF2-40B4-BE49-F238E27FC236}">
                <a16:creationId xmlns:a16="http://schemas.microsoft.com/office/drawing/2014/main" id="{D372D29B-4D01-4654-95CB-FBD85B73E3CC}"/>
              </a:ext>
            </a:extLst>
          </p:cNvPr>
          <p:cNvSpPr>
            <a:spLocks noGrp="1"/>
          </p:cNvSpPr>
          <p:nvPr>
            <p:ph sz="quarter" idx="10"/>
          </p:nvPr>
        </p:nvSpPr>
        <p:spPr/>
        <p:txBody>
          <a:bodyPr/>
          <a:lstStyle/>
          <a:p>
            <a:r>
              <a:rPr lang="en-IN" dirty="0">
                <a:solidFill>
                  <a:srgbClr val="7030A0"/>
                </a:solidFill>
              </a:rPr>
              <a:t>EER advantages</a:t>
            </a:r>
            <a:endParaRPr lang="en-US" dirty="0">
              <a:solidFill>
                <a:srgbClr val="7030A0"/>
              </a:solidFill>
            </a:endParaRPr>
          </a:p>
        </p:txBody>
      </p:sp>
      <p:sp>
        <p:nvSpPr>
          <p:cNvPr id="4" name="TextBox 3">
            <a:extLst>
              <a:ext uri="{FF2B5EF4-FFF2-40B4-BE49-F238E27FC236}">
                <a16:creationId xmlns:a16="http://schemas.microsoft.com/office/drawing/2014/main" id="{7C1572F6-A7F9-4B87-A8DC-CE6A5E2D6090}"/>
              </a:ext>
            </a:extLst>
          </p:cNvPr>
          <p:cNvSpPr txBox="1"/>
          <p:nvPr/>
        </p:nvSpPr>
        <p:spPr>
          <a:xfrm>
            <a:off x="790575" y="5170490"/>
            <a:ext cx="8848725" cy="923330"/>
          </a:xfrm>
          <a:prstGeom prst="rect">
            <a:avLst/>
          </a:prstGeom>
          <a:noFill/>
        </p:spPr>
        <p:txBody>
          <a:bodyPr wrap="square" rtlCol="0">
            <a:spAutoFit/>
          </a:bodyPr>
          <a:lstStyle/>
          <a:p>
            <a:r>
              <a:rPr lang="en-US" dirty="0">
                <a:solidFill>
                  <a:srgbClr val="4A4A4A"/>
                </a:solidFill>
                <a:latin typeface="proxima-nova"/>
              </a:rPr>
              <a:t>EER is </a:t>
            </a:r>
            <a:r>
              <a:rPr lang="en-US" b="0" i="0" dirty="0">
                <a:solidFill>
                  <a:srgbClr val="4A4A4A"/>
                </a:solidFill>
                <a:effectLst/>
                <a:latin typeface="proxima-nova"/>
              </a:rPr>
              <a:t> perfect for taking a more detailed look at your huge amount of information. </a:t>
            </a:r>
            <a:r>
              <a:rPr lang="en-US" b="0" i="0" dirty="0" err="1">
                <a:solidFill>
                  <a:srgbClr val="4A4A4A"/>
                </a:solidFill>
                <a:effectLst/>
                <a:latin typeface="proxima-nova"/>
              </a:rPr>
              <a:t>Ie</a:t>
            </a:r>
            <a:r>
              <a:rPr lang="en-US" b="0" i="0" dirty="0">
                <a:solidFill>
                  <a:srgbClr val="4A4A4A"/>
                </a:solidFill>
                <a:effectLst/>
                <a:latin typeface="proxima-nova"/>
              </a:rPr>
              <a:t>.,When your database contains a larger amount of data it is best to turn to an enhanced model to more deeply understand your data and complexity.</a:t>
            </a:r>
            <a:endParaRPr lang="en-US" dirty="0"/>
          </a:p>
        </p:txBody>
      </p:sp>
    </p:spTree>
    <p:extLst>
      <p:ext uri="{BB962C8B-B14F-4D97-AF65-F5344CB8AC3E}">
        <p14:creationId xmlns:p14="http://schemas.microsoft.com/office/powerpoint/2010/main" val="3230546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3091</TotalTime>
  <Words>5950</Words>
  <Application>Microsoft Office PowerPoint</Application>
  <PresentationFormat>Widescreen</PresentationFormat>
  <Paragraphs>614</Paragraphs>
  <Slides>140</Slides>
  <Notes>41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140</vt:i4>
      </vt:variant>
    </vt:vector>
  </HeadingPairs>
  <TitlesOfParts>
    <vt:vector size="153" baseType="lpstr">
      <vt:lpstr>Abadi</vt:lpstr>
      <vt:lpstr>Arial</vt:lpstr>
      <vt:lpstr>Arial Rounded MT Bold</vt:lpstr>
      <vt:lpstr>Calibri</vt:lpstr>
      <vt:lpstr>Calibri Light</vt:lpstr>
      <vt:lpstr>Helvetica</vt:lpstr>
      <vt:lpstr>Helvetica Neue</vt:lpstr>
      <vt:lpstr>inter-regular</vt:lpstr>
      <vt:lpstr>proxima-nova</vt:lpstr>
      <vt:lpstr>Times New Roman</vt:lpstr>
      <vt:lpstr>Verdana</vt:lpstr>
      <vt:lpstr>Wingdings</vt:lpstr>
      <vt:lpstr>Office Theme</vt:lpstr>
      <vt:lpstr>     Database design  and Applications  CSIZG518/SEZG518/SSZG518)(S1-21)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SSZG518:     Database design  and                           Applications                        Session 2</dc:title>
  <dc:creator>Uma Ganesan</dc:creator>
  <cp:lastModifiedBy>Uma Ganesan</cp:lastModifiedBy>
  <cp:revision>79</cp:revision>
  <dcterms:created xsi:type="dcterms:W3CDTF">2016-02-15T01:22:59Z</dcterms:created>
  <dcterms:modified xsi:type="dcterms:W3CDTF">2021-08-14T05:41:28Z</dcterms:modified>
</cp:coreProperties>
</file>